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9" r:id="rId2"/>
  </p:sldMasterIdLst>
  <p:notesMasterIdLst>
    <p:notesMasterId r:id="rId22"/>
  </p:notesMasterIdLst>
  <p:sldIdLst>
    <p:sldId id="969" r:id="rId3"/>
    <p:sldId id="1246" r:id="rId4"/>
    <p:sldId id="1182" r:id="rId5"/>
    <p:sldId id="1261" r:id="rId6"/>
    <p:sldId id="1271" r:id="rId7"/>
    <p:sldId id="1262" r:id="rId8"/>
    <p:sldId id="1272" r:id="rId9"/>
    <p:sldId id="1256" r:id="rId10"/>
    <p:sldId id="1268" r:id="rId11"/>
    <p:sldId id="1188" r:id="rId12"/>
    <p:sldId id="1204" r:id="rId13"/>
    <p:sldId id="1257" r:id="rId14"/>
    <p:sldId id="1269" r:id="rId15"/>
    <p:sldId id="1191" r:id="rId16"/>
    <p:sldId id="1190" r:id="rId17"/>
    <p:sldId id="1270" r:id="rId18"/>
    <p:sldId id="1258" r:id="rId19"/>
    <p:sldId id="1139" r:id="rId20"/>
    <p:sldId id="118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8C3243-21E6-4AAC-B6EA-5249AAE98ED5}" v="12" dt="2021-06-18T16:55:30.2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85" autoAdjust="0"/>
    <p:restoredTop sz="94660"/>
  </p:normalViewPr>
  <p:slideViewPr>
    <p:cSldViewPr snapToGrid="0">
      <p:cViewPr varScale="1">
        <p:scale>
          <a:sx n="81" d="100"/>
          <a:sy n="81" d="100"/>
        </p:scale>
        <p:origin x="37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D52B1ADE-A0D4-4E39-9767-AC9E4705A8FD}"/>
    <pc:docChg chg="undo redo custSel addSld delSld modSld sldOrd">
      <pc:chgData name="Chunping Xu" userId="a5962ba47313b1f5" providerId="LiveId" clId="{D52B1ADE-A0D4-4E39-9767-AC9E4705A8FD}" dt="2021-06-05T02:50:34.600" v="1335" actId="20577"/>
      <pc:docMkLst>
        <pc:docMk/>
      </pc:docMkLst>
      <pc:sldChg chg="del ord">
        <pc:chgData name="Chunping Xu" userId="a5962ba47313b1f5" providerId="LiveId" clId="{D52B1ADE-A0D4-4E39-9767-AC9E4705A8FD}" dt="2021-06-04T22:32:46.318" v="219" actId="47"/>
        <pc:sldMkLst>
          <pc:docMk/>
          <pc:sldMk cId="3009489277" sldId="951"/>
        </pc:sldMkLst>
      </pc:sldChg>
      <pc:sldChg chg="modSp mod">
        <pc:chgData name="Chunping Xu" userId="a5962ba47313b1f5" providerId="LiveId" clId="{D52B1ADE-A0D4-4E39-9767-AC9E4705A8FD}" dt="2021-06-03T20:26:59.577" v="15" actId="20577"/>
        <pc:sldMkLst>
          <pc:docMk/>
          <pc:sldMk cId="3941184548" sldId="969"/>
        </pc:sldMkLst>
        <pc:spChg chg="mod">
          <ac:chgData name="Chunping Xu" userId="a5962ba47313b1f5" providerId="LiveId" clId="{D52B1ADE-A0D4-4E39-9767-AC9E4705A8FD}" dt="2021-06-03T20:26:59.577" v="15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D52B1ADE-A0D4-4E39-9767-AC9E4705A8FD}" dt="2021-06-04T23:23:33.944" v="1295"/>
        <pc:sldMkLst>
          <pc:docMk/>
          <pc:sldMk cId="1742232189" sldId="1139"/>
        </pc:sldMkLst>
        <pc:spChg chg="mod">
          <ac:chgData name="Chunping Xu" userId="a5962ba47313b1f5" providerId="LiveId" clId="{D52B1ADE-A0D4-4E39-9767-AC9E4705A8FD}" dt="2021-06-04T23:23:19.802" v="1293" actId="20577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52B1ADE-A0D4-4E39-9767-AC9E4705A8FD}" dt="2021-06-04T23:19:23.094" v="1116" actId="20577"/>
        <pc:sldMkLst>
          <pc:docMk/>
          <pc:sldMk cId="2729849431" sldId="1181"/>
        </pc:sldMkLst>
        <pc:spChg chg="mod">
          <ac:chgData name="Chunping Xu" userId="a5962ba47313b1f5" providerId="LiveId" clId="{D52B1ADE-A0D4-4E39-9767-AC9E4705A8FD}" dt="2021-06-04T23:19:23.094" v="1116" actId="20577"/>
          <ac:spMkLst>
            <pc:docMk/>
            <pc:sldMk cId="2729849431" sldId="118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52B1ADE-A0D4-4E39-9767-AC9E4705A8FD}" dt="2021-06-04T22:46:53.526" v="582" actId="20577"/>
        <pc:sldMkLst>
          <pc:docMk/>
          <pc:sldMk cId="556914158" sldId="1182"/>
        </pc:sldMkLst>
        <pc:spChg chg="mod">
          <ac:chgData name="Chunping Xu" userId="a5962ba47313b1f5" providerId="LiveId" clId="{D52B1ADE-A0D4-4E39-9767-AC9E4705A8FD}" dt="2021-06-04T22:46:53.526" v="582" actId="20577"/>
          <ac:spMkLst>
            <pc:docMk/>
            <pc:sldMk cId="556914158" sldId="1182"/>
            <ac:spMk id="160782" creationId="{BDFD54D5-728E-4DE0-B8CD-BB0D37C84E5C}"/>
          </ac:spMkLst>
        </pc:spChg>
      </pc:sldChg>
      <pc:sldChg chg="del ord">
        <pc:chgData name="Chunping Xu" userId="a5962ba47313b1f5" providerId="LiveId" clId="{D52B1ADE-A0D4-4E39-9767-AC9E4705A8FD}" dt="2021-06-04T22:32:46.318" v="219" actId="47"/>
        <pc:sldMkLst>
          <pc:docMk/>
          <pc:sldMk cId="222527609" sldId="1187"/>
        </pc:sldMkLst>
      </pc:sldChg>
      <pc:sldChg chg="modSp mod">
        <pc:chgData name="Chunping Xu" userId="a5962ba47313b1f5" providerId="LiveId" clId="{D52B1ADE-A0D4-4E39-9767-AC9E4705A8FD}" dt="2021-06-04T22:38:43.479" v="306" actId="20577"/>
        <pc:sldMkLst>
          <pc:docMk/>
          <pc:sldMk cId="687647091" sldId="1188"/>
        </pc:sldMkLst>
        <pc:spChg chg="mod">
          <ac:chgData name="Chunping Xu" userId="a5962ba47313b1f5" providerId="LiveId" clId="{D52B1ADE-A0D4-4E39-9767-AC9E4705A8FD}" dt="2021-06-04T22:38:43.479" v="306" actId="20577"/>
          <ac:spMkLst>
            <pc:docMk/>
            <pc:sldMk cId="687647091" sldId="1188"/>
            <ac:spMk id="160782" creationId="{BDFD54D5-728E-4DE0-B8CD-BB0D37C84E5C}"/>
          </ac:spMkLst>
        </pc:spChg>
      </pc:sldChg>
      <pc:sldChg chg="del">
        <pc:chgData name="Chunping Xu" userId="a5962ba47313b1f5" providerId="LiveId" clId="{D52B1ADE-A0D4-4E39-9767-AC9E4705A8FD}" dt="2021-06-03T22:52:54.490" v="62" actId="47"/>
        <pc:sldMkLst>
          <pc:docMk/>
          <pc:sldMk cId="1752286897" sldId="1189"/>
        </pc:sldMkLst>
      </pc:sldChg>
      <pc:sldChg chg="modSp mod">
        <pc:chgData name="Chunping Xu" userId="a5962ba47313b1f5" providerId="LiveId" clId="{D52B1ADE-A0D4-4E39-9767-AC9E4705A8FD}" dt="2021-06-04T22:40:57.105" v="353" actId="20577"/>
        <pc:sldMkLst>
          <pc:docMk/>
          <pc:sldMk cId="3571079948" sldId="1190"/>
        </pc:sldMkLst>
        <pc:spChg chg="mod">
          <ac:chgData name="Chunping Xu" userId="a5962ba47313b1f5" providerId="LiveId" clId="{D52B1ADE-A0D4-4E39-9767-AC9E4705A8FD}" dt="2021-06-04T22:40:57.105" v="353" actId="20577"/>
          <ac:spMkLst>
            <pc:docMk/>
            <pc:sldMk cId="3571079948" sldId="119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52B1ADE-A0D4-4E39-9767-AC9E4705A8FD}" dt="2021-06-04T22:40:50.310" v="351"/>
        <pc:sldMkLst>
          <pc:docMk/>
          <pc:sldMk cId="2517018082" sldId="1191"/>
        </pc:sldMkLst>
        <pc:spChg chg="mod">
          <ac:chgData name="Chunping Xu" userId="a5962ba47313b1f5" providerId="LiveId" clId="{D52B1ADE-A0D4-4E39-9767-AC9E4705A8FD}" dt="2021-06-04T22:40:50.310" v="351"/>
          <ac:spMkLst>
            <pc:docMk/>
            <pc:sldMk cId="2517018082" sldId="119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52B1ADE-A0D4-4E39-9767-AC9E4705A8FD}" dt="2021-06-03T22:53:06.950" v="65"/>
        <pc:sldMkLst>
          <pc:docMk/>
          <pc:sldMk cId="3914057381" sldId="1204"/>
        </pc:sldMkLst>
        <pc:spChg chg="mod">
          <ac:chgData name="Chunping Xu" userId="a5962ba47313b1f5" providerId="LiveId" clId="{D52B1ADE-A0D4-4E39-9767-AC9E4705A8FD}" dt="2021-06-03T22:53:06.950" v="65"/>
          <ac:spMkLst>
            <pc:docMk/>
            <pc:sldMk cId="3914057381" sldId="1204"/>
            <ac:spMk id="160782" creationId="{BDFD54D5-728E-4DE0-B8CD-BB0D37C84E5C}"/>
          </ac:spMkLst>
        </pc:spChg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068566068" sldId="1214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2547651879" sldId="1215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839520549" sldId="1216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958500221" sldId="1217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037891279" sldId="1218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4017000589" sldId="1219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716759965" sldId="1220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077937263" sldId="1221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2663187175" sldId="1222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1933559632" sldId="1223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462100894" sldId="1224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87169015" sldId="1225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1884706009" sldId="1227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268289013" sldId="1228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252173660" sldId="1229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1701151640" sldId="1230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590743263" sldId="1231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1355993796" sldId="1232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2358220824" sldId="1233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1155714073" sldId="1234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2608976959" sldId="1235"/>
        </pc:sldMkLst>
      </pc:sldChg>
      <pc:sldChg chg="del">
        <pc:chgData name="Chunping Xu" userId="a5962ba47313b1f5" providerId="LiveId" clId="{D52B1ADE-A0D4-4E39-9767-AC9E4705A8FD}" dt="2021-06-04T22:32:46.318" v="219" actId="47"/>
        <pc:sldMkLst>
          <pc:docMk/>
          <pc:sldMk cId="3920998559" sldId="1236"/>
        </pc:sldMkLst>
      </pc:sldChg>
      <pc:sldChg chg="del ord">
        <pc:chgData name="Chunping Xu" userId="a5962ba47313b1f5" providerId="LiveId" clId="{D52B1ADE-A0D4-4E39-9767-AC9E4705A8FD}" dt="2021-06-04T22:32:46.318" v="219" actId="47"/>
        <pc:sldMkLst>
          <pc:docMk/>
          <pc:sldMk cId="585736473" sldId="1237"/>
        </pc:sldMkLst>
      </pc:sldChg>
      <pc:sldChg chg="del ord">
        <pc:chgData name="Chunping Xu" userId="a5962ba47313b1f5" providerId="LiveId" clId="{D52B1ADE-A0D4-4E39-9767-AC9E4705A8FD}" dt="2021-06-04T22:25:06.745" v="213" actId="47"/>
        <pc:sldMkLst>
          <pc:docMk/>
          <pc:sldMk cId="1673510275" sldId="1239"/>
        </pc:sldMkLst>
      </pc:sldChg>
      <pc:sldChg chg="modSp mod">
        <pc:chgData name="Chunping Xu" userId="a5962ba47313b1f5" providerId="LiveId" clId="{D52B1ADE-A0D4-4E39-9767-AC9E4705A8FD}" dt="2021-06-04T23:06:33.889" v="748" actId="20577"/>
        <pc:sldMkLst>
          <pc:docMk/>
          <pc:sldMk cId="3131158670" sldId="1240"/>
        </pc:sldMkLst>
        <pc:spChg chg="mod">
          <ac:chgData name="Chunping Xu" userId="a5962ba47313b1f5" providerId="LiveId" clId="{D52B1ADE-A0D4-4E39-9767-AC9E4705A8FD}" dt="2021-06-04T23:06:33.889" v="748" actId="20577"/>
          <ac:spMkLst>
            <pc:docMk/>
            <pc:sldMk cId="3131158670" sldId="124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52B1ADE-A0D4-4E39-9767-AC9E4705A8FD}" dt="2021-06-03T22:55:35.320" v="77"/>
        <pc:sldMkLst>
          <pc:docMk/>
          <pc:sldMk cId="2180290299" sldId="1241"/>
        </pc:sldMkLst>
        <pc:spChg chg="mod">
          <ac:chgData name="Chunping Xu" userId="a5962ba47313b1f5" providerId="LiveId" clId="{D52B1ADE-A0D4-4E39-9767-AC9E4705A8FD}" dt="2021-06-03T22:55:35.320" v="77"/>
          <ac:spMkLst>
            <pc:docMk/>
            <pc:sldMk cId="2180290299" sldId="124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D52B1ADE-A0D4-4E39-9767-AC9E4705A8FD}" dt="2021-06-04T23:11:33.278" v="871" actId="20577"/>
        <pc:sldMkLst>
          <pc:docMk/>
          <pc:sldMk cId="3150554075" sldId="1242"/>
        </pc:sldMkLst>
        <pc:spChg chg="mod">
          <ac:chgData name="Chunping Xu" userId="a5962ba47313b1f5" providerId="LiveId" clId="{D52B1ADE-A0D4-4E39-9767-AC9E4705A8FD}" dt="2021-06-04T23:11:33.278" v="871" actId="20577"/>
          <ac:spMkLst>
            <pc:docMk/>
            <pc:sldMk cId="3150554075" sldId="1242"/>
            <ac:spMk id="160782" creationId="{BDFD54D5-728E-4DE0-B8CD-BB0D37C84E5C}"/>
          </ac:spMkLst>
        </pc:spChg>
      </pc:sldChg>
      <pc:sldChg chg="del">
        <pc:chgData name="Chunping Xu" userId="a5962ba47313b1f5" providerId="LiveId" clId="{D52B1ADE-A0D4-4E39-9767-AC9E4705A8FD}" dt="2021-06-03T22:38:35.029" v="27" actId="47"/>
        <pc:sldMkLst>
          <pc:docMk/>
          <pc:sldMk cId="2518202443" sldId="1243"/>
        </pc:sldMkLst>
      </pc:sldChg>
      <pc:sldChg chg="del">
        <pc:chgData name="Chunping Xu" userId="a5962ba47313b1f5" providerId="LiveId" clId="{D52B1ADE-A0D4-4E39-9767-AC9E4705A8FD}" dt="2021-06-03T22:38:38.124" v="28" actId="47"/>
        <pc:sldMkLst>
          <pc:docMk/>
          <pc:sldMk cId="817716368" sldId="1244"/>
        </pc:sldMkLst>
      </pc:sldChg>
      <pc:sldChg chg="del">
        <pc:chgData name="Chunping Xu" userId="a5962ba47313b1f5" providerId="LiveId" clId="{D52B1ADE-A0D4-4E39-9767-AC9E4705A8FD}" dt="2021-06-03T22:38:40.967" v="29" actId="47"/>
        <pc:sldMkLst>
          <pc:docMk/>
          <pc:sldMk cId="3441268275" sldId="1245"/>
        </pc:sldMkLst>
      </pc:sldChg>
      <pc:sldChg chg="modSp add mod">
        <pc:chgData name="Chunping Xu" userId="a5962ba47313b1f5" providerId="LiveId" clId="{D52B1ADE-A0D4-4E39-9767-AC9E4705A8FD}" dt="2021-06-04T22:33:01.751" v="220" actId="207"/>
        <pc:sldMkLst>
          <pc:docMk/>
          <pc:sldMk cId="3209318266" sldId="1246"/>
        </pc:sldMkLst>
        <pc:spChg chg="mod">
          <ac:chgData name="Chunping Xu" userId="a5962ba47313b1f5" providerId="LiveId" clId="{D52B1ADE-A0D4-4E39-9767-AC9E4705A8FD}" dt="2021-06-04T22:33:01.751" v="220" actId="207"/>
          <ac:spMkLst>
            <pc:docMk/>
            <pc:sldMk cId="3209318266" sldId="124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D52B1ADE-A0D4-4E39-9767-AC9E4705A8FD}" dt="2021-06-04T22:25:06.745" v="213" actId="47"/>
        <pc:sldMkLst>
          <pc:docMk/>
          <pc:sldMk cId="656258288" sldId="1247"/>
        </pc:sldMkLst>
        <pc:spChg chg="mod">
          <ac:chgData name="Chunping Xu" userId="a5962ba47313b1f5" providerId="LiveId" clId="{D52B1ADE-A0D4-4E39-9767-AC9E4705A8FD}" dt="2021-06-03T22:38:11.655" v="26" actId="207"/>
          <ac:spMkLst>
            <pc:docMk/>
            <pc:sldMk cId="656258288" sldId="124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4T23:11:42.314" v="872"/>
        <pc:sldMkLst>
          <pc:docMk/>
          <pc:sldMk cId="2166954199" sldId="1248"/>
        </pc:sldMkLst>
        <pc:spChg chg="mod">
          <ac:chgData name="Chunping Xu" userId="a5962ba47313b1f5" providerId="LiveId" clId="{D52B1ADE-A0D4-4E39-9767-AC9E4705A8FD}" dt="2021-06-04T23:11:42.314" v="872"/>
          <ac:spMkLst>
            <pc:docMk/>
            <pc:sldMk cId="2166954199" sldId="124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3T22:56:58.613" v="87"/>
        <pc:sldMkLst>
          <pc:docMk/>
          <pc:sldMk cId="1735911437" sldId="1249"/>
        </pc:sldMkLst>
        <pc:spChg chg="mod">
          <ac:chgData name="Chunping Xu" userId="a5962ba47313b1f5" providerId="LiveId" clId="{D52B1ADE-A0D4-4E39-9767-AC9E4705A8FD}" dt="2021-06-03T22:56:58.613" v="87"/>
          <ac:spMkLst>
            <pc:docMk/>
            <pc:sldMk cId="1735911437" sldId="124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3T22:57:14.312" v="91"/>
        <pc:sldMkLst>
          <pc:docMk/>
          <pc:sldMk cId="1363523727" sldId="1250"/>
        </pc:sldMkLst>
        <pc:spChg chg="mod">
          <ac:chgData name="Chunping Xu" userId="a5962ba47313b1f5" providerId="LiveId" clId="{D52B1ADE-A0D4-4E39-9767-AC9E4705A8FD}" dt="2021-06-03T22:57:14.312" v="91"/>
          <ac:spMkLst>
            <pc:docMk/>
            <pc:sldMk cId="1363523727" sldId="1250"/>
            <ac:spMk id="160782" creationId="{BDFD54D5-728E-4DE0-B8CD-BB0D37C84E5C}"/>
          </ac:spMkLst>
        </pc:spChg>
      </pc:sldChg>
      <pc:sldChg chg="addSp delSp modSp add del mod">
        <pc:chgData name="Chunping Xu" userId="a5962ba47313b1f5" providerId="LiveId" clId="{D52B1ADE-A0D4-4E39-9767-AC9E4705A8FD}" dt="2021-06-04T22:24:44.865" v="212" actId="47"/>
        <pc:sldMkLst>
          <pc:docMk/>
          <pc:sldMk cId="2962289668" sldId="1251"/>
        </pc:sldMkLst>
        <pc:graphicFrameChg chg="add del">
          <ac:chgData name="Chunping Xu" userId="a5962ba47313b1f5" providerId="LiveId" clId="{D52B1ADE-A0D4-4E39-9767-AC9E4705A8FD}" dt="2021-06-04T22:12:05.420" v="183"/>
          <ac:graphicFrameMkLst>
            <pc:docMk/>
            <pc:sldMk cId="2962289668" sldId="1251"/>
            <ac:graphicFrameMk id="2" creationId="{086016F2-E9A4-4C0C-A3FF-81776BBA8291}"/>
          </ac:graphicFrameMkLst>
        </pc:graphicFrameChg>
        <pc:graphicFrameChg chg="mod modGraphic">
          <ac:chgData name="Chunping Xu" userId="a5962ba47313b1f5" providerId="LiveId" clId="{D52B1ADE-A0D4-4E39-9767-AC9E4705A8FD}" dt="2021-06-04T22:19:10.558" v="200"/>
          <ac:graphicFrameMkLst>
            <pc:docMk/>
            <pc:sldMk cId="2962289668" sldId="1251"/>
            <ac:graphicFrameMk id="4" creationId="{0959B11A-762B-46A6-AAF0-FAACE88B14D8}"/>
          </ac:graphicFrameMkLst>
        </pc:graphicFrameChg>
      </pc:sldChg>
      <pc:sldChg chg="modSp add mod">
        <pc:chgData name="Chunping Xu" userId="a5962ba47313b1f5" providerId="LiveId" clId="{D52B1ADE-A0D4-4E39-9767-AC9E4705A8FD}" dt="2021-06-04T22:35:28.516" v="224" actId="20577"/>
        <pc:sldMkLst>
          <pc:docMk/>
          <pc:sldMk cId="16868663" sldId="1252"/>
        </pc:sldMkLst>
        <pc:graphicFrameChg chg="mod modGraphic">
          <ac:chgData name="Chunping Xu" userId="a5962ba47313b1f5" providerId="LiveId" clId="{D52B1ADE-A0D4-4E39-9767-AC9E4705A8FD}" dt="2021-06-04T22:35:28.516" v="224" actId="20577"/>
          <ac:graphicFrameMkLst>
            <pc:docMk/>
            <pc:sldMk cId="16868663" sldId="1252"/>
            <ac:graphicFrameMk id="4" creationId="{0959B11A-762B-46A6-AAF0-FAACE88B14D8}"/>
          </ac:graphicFrameMkLst>
        </pc:graphicFrameChg>
      </pc:sldChg>
      <pc:sldChg chg="add">
        <pc:chgData name="Chunping Xu" userId="a5962ba47313b1f5" providerId="LiveId" clId="{D52B1ADE-A0D4-4E39-9767-AC9E4705A8FD}" dt="2021-06-04T22:31:34.550" v="216"/>
        <pc:sldMkLst>
          <pc:docMk/>
          <pc:sldMk cId="3058810806" sldId="1253"/>
        </pc:sldMkLst>
      </pc:sldChg>
      <pc:sldChg chg="modSp add mod">
        <pc:chgData name="Chunping Xu" userId="a5962ba47313b1f5" providerId="LiveId" clId="{D52B1ADE-A0D4-4E39-9767-AC9E4705A8FD}" dt="2021-06-04T22:33:09.971" v="221" actId="207"/>
        <pc:sldMkLst>
          <pc:docMk/>
          <pc:sldMk cId="636388048" sldId="1254"/>
        </pc:sldMkLst>
        <pc:spChg chg="mod">
          <ac:chgData name="Chunping Xu" userId="a5962ba47313b1f5" providerId="LiveId" clId="{D52B1ADE-A0D4-4E39-9767-AC9E4705A8FD}" dt="2021-06-04T22:33:09.971" v="221" actId="207"/>
          <ac:spMkLst>
            <pc:docMk/>
            <pc:sldMk cId="636388048" sldId="125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4T23:00:01.729" v="695" actId="207"/>
        <pc:sldMkLst>
          <pc:docMk/>
          <pc:sldMk cId="3959640127" sldId="1255"/>
        </pc:sldMkLst>
        <pc:spChg chg="mod">
          <ac:chgData name="Chunping Xu" userId="a5962ba47313b1f5" providerId="LiveId" clId="{D52B1ADE-A0D4-4E39-9767-AC9E4705A8FD}" dt="2021-06-04T23:00:01.729" v="695" actId="207"/>
          <ac:spMkLst>
            <pc:docMk/>
            <pc:sldMk cId="3959640127" sldId="1255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D52B1ADE-A0D4-4E39-9767-AC9E4705A8FD}" dt="2021-06-04T23:24:02.451" v="1297"/>
        <pc:sldMkLst>
          <pc:docMk/>
          <pc:sldMk cId="1074738915" sldId="1256"/>
        </pc:sldMkLst>
        <pc:spChg chg="mod">
          <ac:chgData name="Chunping Xu" userId="a5962ba47313b1f5" providerId="LiveId" clId="{D52B1ADE-A0D4-4E39-9767-AC9E4705A8FD}" dt="2021-06-04T22:44:48.237" v="577" actId="20577"/>
          <ac:spMkLst>
            <pc:docMk/>
            <pc:sldMk cId="1074738915" sldId="1256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D52B1ADE-A0D4-4E39-9767-AC9E4705A8FD}" dt="2021-06-05T02:50:34.600" v="1335" actId="20577"/>
        <pc:sldMkLst>
          <pc:docMk/>
          <pc:sldMk cId="3894275649" sldId="1257"/>
        </pc:sldMkLst>
        <pc:spChg chg="mod">
          <ac:chgData name="Chunping Xu" userId="a5962ba47313b1f5" providerId="LiveId" clId="{D52B1ADE-A0D4-4E39-9767-AC9E4705A8FD}" dt="2021-06-05T02:50:34.600" v="1335" actId="20577"/>
          <ac:spMkLst>
            <pc:docMk/>
            <pc:sldMk cId="3894275649" sldId="125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5T00:20:18.413" v="1334" actId="20577"/>
        <pc:sldMkLst>
          <pc:docMk/>
          <pc:sldMk cId="4142468763" sldId="1258"/>
        </pc:sldMkLst>
        <pc:spChg chg="mod">
          <ac:chgData name="Chunping Xu" userId="a5962ba47313b1f5" providerId="LiveId" clId="{D52B1ADE-A0D4-4E39-9767-AC9E4705A8FD}" dt="2021-06-05T00:20:18.413" v="1334" actId="20577"/>
          <ac:spMkLst>
            <pc:docMk/>
            <pc:sldMk cId="4142468763" sldId="125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4T23:17:16.390" v="1063" actId="20577"/>
        <pc:sldMkLst>
          <pc:docMk/>
          <pc:sldMk cId="1348073872" sldId="1259"/>
        </pc:sldMkLst>
        <pc:spChg chg="mod">
          <ac:chgData name="Chunping Xu" userId="a5962ba47313b1f5" providerId="LiveId" clId="{D52B1ADE-A0D4-4E39-9767-AC9E4705A8FD}" dt="2021-06-04T23:17:16.390" v="1063" actId="20577"/>
          <ac:spMkLst>
            <pc:docMk/>
            <pc:sldMk cId="1348073872" sldId="125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D52B1ADE-A0D4-4E39-9767-AC9E4705A8FD}" dt="2021-06-04T23:19:11.865" v="1114" actId="20577"/>
        <pc:sldMkLst>
          <pc:docMk/>
          <pc:sldMk cId="2257075032" sldId="1260"/>
        </pc:sldMkLst>
        <pc:spChg chg="mod">
          <ac:chgData name="Chunping Xu" userId="a5962ba47313b1f5" providerId="LiveId" clId="{D52B1ADE-A0D4-4E39-9767-AC9E4705A8FD}" dt="2021-06-04T23:19:11.865" v="1114" actId="20577"/>
          <ac:spMkLst>
            <pc:docMk/>
            <pc:sldMk cId="2257075032" sldId="1260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3994E73D-CC3D-46E8-A64B-55527E1202D8}"/>
    <pc:docChg chg="undo redo custSel addSld delSld modSld sldOrd">
      <pc:chgData name="Chunping Xu" userId="a5962ba47313b1f5" providerId="LiveId" clId="{3994E73D-CC3D-46E8-A64B-55527E1202D8}" dt="2021-05-15T02:27:43.522" v="1849" actId="14100"/>
      <pc:docMkLst>
        <pc:docMk/>
      </pc:docMkLst>
      <pc:sldChg chg="modSp mod">
        <pc:chgData name="Chunping Xu" userId="a5962ba47313b1f5" providerId="LiveId" clId="{3994E73D-CC3D-46E8-A64B-55527E1202D8}" dt="2021-05-10T14:57:32.601" v="30" actId="20577"/>
        <pc:sldMkLst>
          <pc:docMk/>
          <pc:sldMk cId="3941184548" sldId="969"/>
        </pc:sldMkLst>
        <pc:spChg chg="mod">
          <ac:chgData name="Chunping Xu" userId="a5962ba47313b1f5" providerId="LiveId" clId="{3994E73D-CC3D-46E8-A64B-55527E1202D8}" dt="2021-05-10T14:57:32.601" v="30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3994E73D-CC3D-46E8-A64B-55527E1202D8}" dt="2021-05-14T22:49:31.958" v="81" actId="207"/>
        <pc:sldMkLst>
          <pc:docMk/>
          <pc:sldMk cId="3860881813" sldId="1080"/>
        </pc:sldMkLst>
        <pc:spChg chg="mod">
          <ac:chgData name="Chunping Xu" userId="a5962ba47313b1f5" providerId="LiveId" clId="{3994E73D-CC3D-46E8-A64B-55527E1202D8}" dt="2021-05-14T22:49:31.958" v="81" actId="207"/>
          <ac:spMkLst>
            <pc:docMk/>
            <pc:sldMk cId="3860881813" sldId="1080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3994E73D-CC3D-46E8-A64B-55527E1202D8}" dt="2021-05-15T02:27:43.522" v="1849" actId="14100"/>
        <pc:sldMkLst>
          <pc:docMk/>
          <pc:sldMk cId="2037314250" sldId="1090"/>
        </pc:sldMkLst>
        <pc:spChg chg="mod">
          <ac:chgData name="Chunping Xu" userId="a5962ba47313b1f5" providerId="LiveId" clId="{3994E73D-CC3D-46E8-A64B-55527E1202D8}" dt="2021-05-15T02:27:43.522" v="1849" actId="14100"/>
          <ac:spMkLst>
            <pc:docMk/>
            <pc:sldMk cId="2037314250" sldId="1090"/>
            <ac:spMk id="2" creationId="{40F42281-C648-4CC3-8059-83CDE09D00EF}"/>
          </ac:spMkLst>
        </pc:spChg>
        <pc:spChg chg="add del">
          <ac:chgData name="Chunping Xu" userId="a5962ba47313b1f5" providerId="LiveId" clId="{3994E73D-CC3D-46E8-A64B-55527E1202D8}" dt="2021-05-15T02:26:22.121" v="1846" actId="11529"/>
          <ac:spMkLst>
            <pc:docMk/>
            <pc:sldMk cId="2037314250" sldId="1090"/>
            <ac:spMk id="3" creationId="{CD024FB6-C1B9-4125-BBC0-CFD98974A6FF}"/>
          </ac:spMkLst>
        </pc:spChg>
        <pc:cxnChg chg="add mod">
          <ac:chgData name="Chunping Xu" userId="a5962ba47313b1f5" providerId="LiveId" clId="{3994E73D-CC3D-46E8-A64B-55527E1202D8}" dt="2021-05-15T02:27:29.365" v="1848" actId="14100"/>
          <ac:cxnSpMkLst>
            <pc:docMk/>
            <pc:sldMk cId="2037314250" sldId="1090"/>
            <ac:cxnSpMk id="6" creationId="{FA0B2857-093A-44E4-A25B-8D4854D8ED98}"/>
          </ac:cxnSpMkLst>
        </pc:cxnChg>
      </pc:sldChg>
      <pc:sldChg chg="modSp del mod">
        <pc:chgData name="Chunping Xu" userId="a5962ba47313b1f5" providerId="LiveId" clId="{3994E73D-CC3D-46E8-A64B-55527E1202D8}" dt="2021-05-14T23:22:11.600" v="531" actId="47"/>
        <pc:sldMkLst>
          <pc:docMk/>
          <pc:sldMk cId="1366031471" sldId="1096"/>
        </pc:sldMkLst>
        <pc:spChg chg="mod">
          <ac:chgData name="Chunping Xu" userId="a5962ba47313b1f5" providerId="LiveId" clId="{3994E73D-CC3D-46E8-A64B-55527E1202D8}" dt="2021-05-13T00:11:49.879" v="56" actId="255"/>
          <ac:spMkLst>
            <pc:docMk/>
            <pc:sldMk cId="1366031471" sldId="1096"/>
            <ac:spMk id="160782" creationId="{BDFD54D5-728E-4DE0-B8CD-BB0D37C84E5C}"/>
          </ac:spMkLst>
        </pc:spChg>
      </pc:sldChg>
      <pc:sldChg chg="del">
        <pc:chgData name="Chunping Xu" userId="a5962ba47313b1f5" providerId="LiveId" clId="{3994E73D-CC3D-46E8-A64B-55527E1202D8}" dt="2021-05-14T23:30:12.060" v="556" actId="47"/>
        <pc:sldMkLst>
          <pc:docMk/>
          <pc:sldMk cId="3547631624" sldId="109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829457335" sldId="1105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525696250" sldId="1106"/>
        </pc:sldMkLst>
      </pc:sldChg>
      <pc:sldChg chg="modSp mod ord">
        <pc:chgData name="Chunping Xu" userId="a5962ba47313b1f5" providerId="LiveId" clId="{3994E73D-CC3D-46E8-A64B-55527E1202D8}" dt="2021-05-14T23:23:35.506" v="540"/>
        <pc:sldMkLst>
          <pc:docMk/>
          <pc:sldMk cId="3443673820" sldId="1109"/>
        </pc:sldMkLst>
        <pc:graphicFrameChg chg="modGraphic">
          <ac:chgData name="Chunping Xu" userId="a5962ba47313b1f5" providerId="LiveId" clId="{3994E73D-CC3D-46E8-A64B-55527E1202D8}" dt="2021-05-14T23:22:51.748" v="536" actId="207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modSp mod">
        <pc:chgData name="Chunping Xu" userId="a5962ba47313b1f5" providerId="LiveId" clId="{3994E73D-CC3D-46E8-A64B-55527E1202D8}" dt="2021-05-12T20:35:44.070" v="34" actId="14734"/>
        <pc:sldMkLst>
          <pc:docMk/>
          <pc:sldMk cId="3128841211" sldId="1110"/>
        </pc:sldMkLst>
        <pc:graphicFrameChg chg="modGraphic">
          <ac:chgData name="Chunping Xu" userId="a5962ba47313b1f5" providerId="LiveId" clId="{3994E73D-CC3D-46E8-A64B-55527E1202D8}" dt="2021-05-12T20:35:44.070" v="34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963077570" sldId="112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915100857" sldId="112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932149622" sldId="1130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970242031" sldId="1137"/>
        </pc:sldMkLst>
      </pc:sldChg>
      <pc:sldChg chg="modSp modAnim">
        <pc:chgData name="Chunping Xu" userId="a5962ba47313b1f5" providerId="LiveId" clId="{3994E73D-CC3D-46E8-A64B-55527E1202D8}" dt="2021-05-15T02:11:27.204" v="1807"/>
        <pc:sldMkLst>
          <pc:docMk/>
          <pc:sldMk cId="1742232189" sldId="1139"/>
        </pc:sldMkLst>
        <pc:spChg chg="mod">
          <ac:chgData name="Chunping Xu" userId="a5962ba47313b1f5" providerId="LiveId" clId="{3994E73D-CC3D-46E8-A64B-55527E1202D8}" dt="2021-05-15T02:10:57.958" v="1804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962407467" sldId="1142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073509388" sldId="1143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992666403" sldId="1145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593554853" sldId="1147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985881873" sldId="1153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595429382" sldId="1154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1907116182" sldId="1156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042361469" sldId="115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818231898" sldId="1159"/>
        </pc:sldMkLst>
      </pc:sldChg>
      <pc:sldChg chg="addSp delSp modSp mod modAnim">
        <pc:chgData name="Chunping Xu" userId="a5962ba47313b1f5" providerId="LiveId" clId="{3994E73D-CC3D-46E8-A64B-55527E1202D8}" dt="2021-05-15T01:50:33.161" v="1800"/>
        <pc:sldMkLst>
          <pc:docMk/>
          <pc:sldMk cId="2534022449" sldId="1160"/>
        </pc:sldMkLst>
        <pc:spChg chg="add mod">
          <ac:chgData name="Chunping Xu" userId="a5962ba47313b1f5" providerId="LiveId" clId="{3994E73D-CC3D-46E8-A64B-55527E1202D8}" dt="2021-05-14T23:14:45.431" v="419" actId="14100"/>
          <ac:spMkLst>
            <pc:docMk/>
            <pc:sldMk cId="2534022449" sldId="1160"/>
            <ac:spMk id="2" creationId="{00DCC3C2-FFFE-487A-A58F-F038889745AA}"/>
          </ac:spMkLst>
        </pc:spChg>
        <pc:spChg chg="add del mod">
          <ac:chgData name="Chunping Xu" userId="a5962ba47313b1f5" providerId="LiveId" clId="{3994E73D-CC3D-46E8-A64B-55527E1202D8}" dt="2021-05-14T23:00:06.856" v="223" actId="11529"/>
          <ac:spMkLst>
            <pc:docMk/>
            <pc:sldMk cId="2534022449" sldId="1160"/>
            <ac:spMk id="3" creationId="{26971EE7-904B-4951-B687-93F37DD00C32}"/>
          </ac:spMkLst>
        </pc:spChg>
        <pc:spChg chg="add mod">
          <ac:chgData name="Chunping Xu" userId="a5962ba47313b1f5" providerId="LiveId" clId="{3994E73D-CC3D-46E8-A64B-55527E1202D8}" dt="2021-05-14T23:19:34.835" v="522" actId="1076"/>
          <ac:spMkLst>
            <pc:docMk/>
            <pc:sldMk cId="2534022449" sldId="1160"/>
            <ac:spMk id="4" creationId="{BC011C3A-7D67-40CA-AFC2-8688497E53B8}"/>
          </ac:spMkLst>
        </pc:spChg>
        <pc:spChg chg="add mod">
          <ac:chgData name="Chunping Xu" userId="a5962ba47313b1f5" providerId="LiveId" clId="{3994E73D-CC3D-46E8-A64B-55527E1202D8}" dt="2021-05-14T23:12:21.943" v="382" actId="1076"/>
          <ac:spMkLst>
            <pc:docMk/>
            <pc:sldMk cId="2534022449" sldId="1160"/>
            <ac:spMk id="6" creationId="{31479175-BB2E-4DCC-B178-AE55CD1A2555}"/>
          </ac:spMkLst>
        </pc:spChg>
        <pc:spChg chg="add del mod">
          <ac:chgData name="Chunping Xu" userId="a5962ba47313b1f5" providerId="LiveId" clId="{3994E73D-CC3D-46E8-A64B-55527E1202D8}" dt="2021-05-14T23:13:01.780" v="384" actId="21"/>
          <ac:spMkLst>
            <pc:docMk/>
            <pc:sldMk cId="2534022449" sldId="1160"/>
            <ac:spMk id="7" creationId="{4AA54580-390B-44A8-BB96-0E074D3A8C8A}"/>
          </ac:spMkLst>
        </pc:spChg>
        <pc:spChg chg="add mod">
          <ac:chgData name="Chunping Xu" userId="a5962ba47313b1f5" providerId="LiveId" clId="{3994E73D-CC3D-46E8-A64B-55527E1202D8}" dt="2021-05-14T23:19:45.330" v="524" actId="1076"/>
          <ac:spMkLst>
            <pc:docMk/>
            <pc:sldMk cId="2534022449" sldId="1160"/>
            <ac:spMk id="8" creationId="{9FD16026-4DC9-466E-B64E-3D80EDA9409F}"/>
          </ac:spMkLst>
        </pc:spChg>
        <pc:spChg chg="add mod">
          <ac:chgData name="Chunping Xu" userId="a5962ba47313b1f5" providerId="LiveId" clId="{3994E73D-CC3D-46E8-A64B-55527E1202D8}" dt="2021-05-14T23:19:40.828" v="523" actId="1076"/>
          <ac:spMkLst>
            <pc:docMk/>
            <pc:sldMk cId="2534022449" sldId="1160"/>
            <ac:spMk id="9" creationId="{70D52697-E93F-4EC1-83E1-B3408057D7ED}"/>
          </ac:spMkLst>
        </pc:spChg>
        <pc:spChg chg="add mod">
          <ac:chgData name="Chunping Xu" userId="a5962ba47313b1f5" providerId="LiveId" clId="{3994E73D-CC3D-46E8-A64B-55527E1202D8}" dt="2021-05-14T23:19:51.724" v="525" actId="1076"/>
          <ac:spMkLst>
            <pc:docMk/>
            <pc:sldMk cId="2534022449" sldId="1160"/>
            <ac:spMk id="10" creationId="{84FB653F-B949-4507-B928-8E2CD66A2E75}"/>
          </ac:spMkLst>
        </pc:spChg>
        <pc:spChg chg="mod">
          <ac:chgData name="Chunping Xu" userId="a5962ba47313b1f5" providerId="LiveId" clId="{3994E73D-CC3D-46E8-A64B-55527E1202D8}" dt="2021-05-15T01:50:21.904" v="1799" actId="20577"/>
          <ac:spMkLst>
            <pc:docMk/>
            <pc:sldMk cId="2534022449" sldId="1160"/>
            <ac:spMk id="160782" creationId="{BDFD54D5-728E-4DE0-B8CD-BB0D37C84E5C}"/>
          </ac:spMkLst>
        </pc:spChg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931020596" sldId="1161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1955862753" sldId="1162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3318476098" sldId="1163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840608766" sldId="1164"/>
        </pc:sldMkLst>
      </pc:sldChg>
      <pc:sldChg chg="modSp del mod">
        <pc:chgData name="Chunping Xu" userId="a5962ba47313b1f5" providerId="LiveId" clId="{3994E73D-CC3D-46E8-A64B-55527E1202D8}" dt="2021-05-15T01:44:04.166" v="1642" actId="47"/>
        <pc:sldMkLst>
          <pc:docMk/>
          <pc:sldMk cId="3912073851" sldId="1165"/>
        </pc:sldMkLst>
        <pc:picChg chg="mod">
          <ac:chgData name="Chunping Xu" userId="a5962ba47313b1f5" providerId="LiveId" clId="{3994E73D-CC3D-46E8-A64B-55527E1202D8}" dt="2021-05-12T20:55:12.824" v="38" actId="14100"/>
          <ac:picMkLst>
            <pc:docMk/>
            <pc:sldMk cId="3912073851" sldId="1165"/>
            <ac:picMk id="2" creationId="{A8524EC9-59B3-4419-AB96-608A31A872A5}"/>
          </ac:picMkLst>
        </pc:picChg>
      </pc:sldChg>
      <pc:sldChg chg="ord">
        <pc:chgData name="Chunping Xu" userId="a5962ba47313b1f5" providerId="LiveId" clId="{3994E73D-CC3D-46E8-A64B-55527E1202D8}" dt="2021-05-14T23:23:14.810" v="538"/>
        <pc:sldMkLst>
          <pc:docMk/>
          <pc:sldMk cId="278187432" sldId="1166"/>
        </pc:sldMkLst>
      </pc:sldChg>
      <pc:sldChg chg="del">
        <pc:chgData name="Chunping Xu" userId="a5962ba47313b1f5" providerId="LiveId" clId="{3994E73D-CC3D-46E8-A64B-55527E1202D8}" dt="2021-05-14T23:30:02.391" v="555" actId="47"/>
        <pc:sldMkLst>
          <pc:docMk/>
          <pc:sldMk cId="1839670788" sldId="1167"/>
        </pc:sldMkLst>
      </pc:sldChg>
      <pc:sldChg chg="del">
        <pc:chgData name="Chunping Xu" userId="a5962ba47313b1f5" providerId="LiveId" clId="{3994E73D-CC3D-46E8-A64B-55527E1202D8}" dt="2021-05-14T23:30:12.060" v="556" actId="47"/>
        <pc:sldMkLst>
          <pc:docMk/>
          <pc:sldMk cId="3041138240" sldId="116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4278495081" sldId="116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557402900" sldId="1170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516159446" sldId="1171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765275407" sldId="1172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838385249" sldId="1173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4170971301" sldId="1174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4137030628" sldId="1175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811027837" sldId="1176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076460074" sldId="1177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486550811" sldId="1178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2812991316" sldId="1179"/>
        </pc:sldMkLst>
      </pc:sldChg>
      <pc:sldChg chg="del">
        <pc:chgData name="Chunping Xu" userId="a5962ba47313b1f5" providerId="LiveId" clId="{3994E73D-CC3D-46E8-A64B-55527E1202D8}" dt="2021-05-15T01:44:04.166" v="1642" actId="47"/>
        <pc:sldMkLst>
          <pc:docMk/>
          <pc:sldMk cId="3257544052" sldId="1180"/>
        </pc:sldMkLst>
      </pc:sldChg>
      <pc:sldChg chg="modSp mod">
        <pc:chgData name="Chunping Xu" userId="a5962ba47313b1f5" providerId="LiveId" clId="{3994E73D-CC3D-46E8-A64B-55527E1202D8}" dt="2021-05-14T23:31:26.611" v="599" actId="20577"/>
        <pc:sldMkLst>
          <pc:docMk/>
          <pc:sldMk cId="2729849431" sldId="1181"/>
        </pc:sldMkLst>
        <pc:spChg chg="mod">
          <ac:chgData name="Chunping Xu" userId="a5962ba47313b1f5" providerId="LiveId" clId="{3994E73D-CC3D-46E8-A64B-55527E1202D8}" dt="2021-05-14T23:31:26.611" v="599" actId="20577"/>
          <ac:spMkLst>
            <pc:docMk/>
            <pc:sldMk cId="2729849431" sldId="118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4T23:22:28.893" v="534" actId="207"/>
        <pc:sldMkLst>
          <pc:docMk/>
          <pc:sldMk cId="556914158" sldId="1182"/>
        </pc:sldMkLst>
        <pc:spChg chg="mod">
          <ac:chgData name="Chunping Xu" userId="a5962ba47313b1f5" providerId="LiveId" clId="{3994E73D-CC3D-46E8-A64B-55527E1202D8}" dt="2021-05-14T23:22:28.893" v="534" actId="207"/>
          <ac:spMkLst>
            <pc:docMk/>
            <pc:sldMk cId="556914158" sldId="118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3994E73D-CC3D-46E8-A64B-55527E1202D8}" dt="2021-05-14T23:22:11.600" v="531" actId="47"/>
        <pc:sldMkLst>
          <pc:docMk/>
          <pc:sldMk cId="2435088990" sldId="1182"/>
        </pc:sldMkLst>
        <pc:spChg chg="mod">
          <ac:chgData name="Chunping Xu" userId="a5962ba47313b1f5" providerId="LiveId" clId="{3994E73D-CC3D-46E8-A64B-55527E1202D8}" dt="2021-05-13T00:13:29.587" v="73" actId="20577"/>
          <ac:spMkLst>
            <pc:docMk/>
            <pc:sldMk cId="2435088990" sldId="1182"/>
            <ac:spMk id="160782" creationId="{BDFD54D5-728E-4DE0-B8CD-BB0D37C84E5C}"/>
          </ac:spMkLst>
        </pc:spChg>
      </pc:sldChg>
      <pc:sldChg chg="new del">
        <pc:chgData name="Chunping Xu" userId="a5962ba47313b1f5" providerId="LiveId" clId="{3994E73D-CC3D-46E8-A64B-55527E1202D8}" dt="2021-05-14T23:22:07.173" v="530" actId="680"/>
        <pc:sldMkLst>
          <pc:docMk/>
          <pc:sldMk cId="765187149" sldId="1183"/>
        </pc:sldMkLst>
      </pc:sldChg>
      <pc:sldChg chg="delSp add setBg delDesignElem">
        <pc:chgData name="Chunping Xu" userId="a5962ba47313b1f5" providerId="LiveId" clId="{3994E73D-CC3D-46E8-A64B-55527E1202D8}" dt="2021-05-14T23:23:39.054" v="542"/>
        <pc:sldMkLst>
          <pc:docMk/>
          <pc:sldMk cId="2618743874" sldId="1183"/>
        </pc:sldMkLst>
        <pc:picChg chg="del">
          <ac:chgData name="Chunping Xu" userId="a5962ba47313b1f5" providerId="LiveId" clId="{3994E73D-CC3D-46E8-A64B-55527E1202D8}" dt="2021-05-14T23:23:39.054" v="542"/>
          <ac:picMkLst>
            <pc:docMk/>
            <pc:sldMk cId="2618743874" sldId="1183"/>
            <ac:picMk id="7" creationId="{88D2FF5B-DD64-4389-8A61-76F48BB08807}"/>
          </ac:picMkLst>
        </pc:picChg>
      </pc:sldChg>
      <pc:sldChg chg="addSp modSp new mod setBg">
        <pc:chgData name="Chunping Xu" userId="a5962ba47313b1f5" providerId="LiveId" clId="{3994E73D-CC3D-46E8-A64B-55527E1202D8}" dt="2021-05-14T23:28:40.239" v="545" actId="26606"/>
        <pc:sldMkLst>
          <pc:docMk/>
          <pc:sldMk cId="3469873608" sldId="1184"/>
        </pc:sldMkLst>
        <pc:spChg chg="add">
          <ac:chgData name="Chunping Xu" userId="a5962ba47313b1f5" providerId="LiveId" clId="{3994E73D-CC3D-46E8-A64B-55527E1202D8}" dt="2021-05-14T23:28:40.239" v="545" actId="26606"/>
          <ac:spMkLst>
            <pc:docMk/>
            <pc:sldMk cId="3469873608" sldId="1184"/>
            <ac:spMk id="7" creationId="{F9CF7650-7342-48D6-999E-174C77B5F52E}"/>
          </ac:spMkLst>
        </pc:spChg>
        <pc:spChg chg="add">
          <ac:chgData name="Chunping Xu" userId="a5962ba47313b1f5" providerId="LiveId" clId="{3994E73D-CC3D-46E8-A64B-55527E1202D8}" dt="2021-05-14T23:28:40.239" v="545" actId="26606"/>
          <ac:spMkLst>
            <pc:docMk/>
            <pc:sldMk cId="3469873608" sldId="1184"/>
            <ac:spMk id="9" creationId="{EB2D286E-2458-46AD-B49E-911912F70897}"/>
          </ac:spMkLst>
        </pc:spChg>
        <pc:picChg chg="add mod">
          <ac:chgData name="Chunping Xu" userId="a5962ba47313b1f5" providerId="LiveId" clId="{3994E73D-CC3D-46E8-A64B-55527E1202D8}" dt="2021-05-14T23:28:40.239" v="545" actId="26606"/>
          <ac:picMkLst>
            <pc:docMk/>
            <pc:sldMk cId="3469873608" sldId="1184"/>
            <ac:picMk id="2" creationId="{C558B60E-AD03-4CBA-9882-FB2E1E2FD006}"/>
          </ac:picMkLst>
        </pc:picChg>
      </pc:sldChg>
      <pc:sldChg chg="addSp modSp add mod">
        <pc:chgData name="Chunping Xu" userId="a5962ba47313b1f5" providerId="LiveId" clId="{3994E73D-CC3D-46E8-A64B-55527E1202D8}" dt="2021-05-15T00:24:54.016" v="1107" actId="207"/>
        <pc:sldMkLst>
          <pc:docMk/>
          <pc:sldMk cId="833717393" sldId="1185"/>
        </pc:sldMkLst>
        <pc:spChg chg="mod">
          <ac:chgData name="Chunping Xu" userId="a5962ba47313b1f5" providerId="LiveId" clId="{3994E73D-CC3D-46E8-A64B-55527E1202D8}" dt="2021-05-15T00:24:54.016" v="1107" actId="207"/>
          <ac:spMkLst>
            <pc:docMk/>
            <pc:sldMk cId="833717393" sldId="1185"/>
            <ac:spMk id="160782" creationId="{BDFD54D5-728E-4DE0-B8CD-BB0D37C84E5C}"/>
          </ac:spMkLst>
        </pc:spChg>
        <pc:graphicFrameChg chg="add mod modGraphic">
          <ac:chgData name="Chunping Xu" userId="a5962ba47313b1f5" providerId="LiveId" clId="{3994E73D-CC3D-46E8-A64B-55527E1202D8}" dt="2021-05-15T00:01:43.834" v="883" actId="20577"/>
          <ac:graphicFrameMkLst>
            <pc:docMk/>
            <pc:sldMk cId="833717393" sldId="1185"/>
            <ac:graphicFrameMk id="2" creationId="{D83E191B-E74A-495D-B513-77F6BEEEA180}"/>
          </ac:graphicFrameMkLst>
        </pc:graphicFrameChg>
      </pc:sldChg>
      <pc:sldChg chg="addSp delSp modSp add mod">
        <pc:chgData name="Chunping Xu" userId="a5962ba47313b1f5" providerId="LiveId" clId="{3994E73D-CC3D-46E8-A64B-55527E1202D8}" dt="2021-05-15T01:39:33.621" v="1629" actId="20577"/>
        <pc:sldMkLst>
          <pc:docMk/>
          <pc:sldMk cId="781200088" sldId="1186"/>
        </pc:sldMkLst>
        <pc:spChg chg="add del">
          <ac:chgData name="Chunping Xu" userId="a5962ba47313b1f5" providerId="LiveId" clId="{3994E73D-CC3D-46E8-A64B-55527E1202D8}" dt="2021-05-15T01:39:01.940" v="1627" actId="22"/>
          <ac:spMkLst>
            <pc:docMk/>
            <pc:sldMk cId="781200088" sldId="1186"/>
            <ac:spMk id="4" creationId="{76C4BD68-8BEB-4F69-97EB-3185738996C8}"/>
          </ac:spMkLst>
        </pc:spChg>
        <pc:spChg chg="mod">
          <ac:chgData name="Chunping Xu" userId="a5962ba47313b1f5" providerId="LiveId" clId="{3994E73D-CC3D-46E8-A64B-55527E1202D8}" dt="2021-05-15T01:30:31.433" v="1622"/>
          <ac:spMkLst>
            <pc:docMk/>
            <pc:sldMk cId="781200088" sldId="1186"/>
            <ac:spMk id="160782" creationId="{BDFD54D5-728E-4DE0-B8CD-BB0D37C84E5C}"/>
          </ac:spMkLst>
        </pc:spChg>
        <pc:graphicFrameChg chg="add mod modGraphic">
          <ac:chgData name="Chunping Xu" userId="a5962ba47313b1f5" providerId="LiveId" clId="{3994E73D-CC3D-46E8-A64B-55527E1202D8}" dt="2021-05-15T01:39:33.621" v="1629" actId="20577"/>
          <ac:graphicFrameMkLst>
            <pc:docMk/>
            <pc:sldMk cId="781200088" sldId="1186"/>
            <ac:graphicFrameMk id="5" creationId="{5241907F-0DED-41D2-A769-0DAB5A5688D1}"/>
          </ac:graphicFrameMkLst>
        </pc:graphicFrameChg>
      </pc:sldChg>
      <pc:sldChg chg="modSp add mod">
        <pc:chgData name="Chunping Xu" userId="a5962ba47313b1f5" providerId="LiveId" clId="{3994E73D-CC3D-46E8-A64B-55527E1202D8}" dt="2021-05-15T01:30:49.265" v="1625"/>
        <pc:sldMkLst>
          <pc:docMk/>
          <pc:sldMk cId="222527609" sldId="1187"/>
        </pc:sldMkLst>
        <pc:spChg chg="mod">
          <ac:chgData name="Chunping Xu" userId="a5962ba47313b1f5" providerId="LiveId" clId="{3994E73D-CC3D-46E8-A64B-55527E1202D8}" dt="2021-05-15T01:30:49.265" v="1625"/>
          <ac:spMkLst>
            <pc:docMk/>
            <pc:sldMk cId="222527609" sldId="1187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2:49.999" v="1632"/>
        <pc:sldMkLst>
          <pc:docMk/>
          <pc:sldMk cId="687647091" sldId="1188"/>
        </pc:sldMkLst>
        <pc:spChg chg="mod">
          <ac:chgData name="Chunping Xu" userId="a5962ba47313b1f5" providerId="LiveId" clId="{3994E73D-CC3D-46E8-A64B-55527E1202D8}" dt="2021-05-15T01:42:49.999" v="1632"/>
          <ac:spMkLst>
            <pc:docMk/>
            <pc:sldMk cId="687647091" sldId="118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3:11.342" v="1635"/>
        <pc:sldMkLst>
          <pc:docMk/>
          <pc:sldMk cId="1752286897" sldId="1189"/>
        </pc:sldMkLst>
        <pc:spChg chg="mod">
          <ac:chgData name="Chunping Xu" userId="a5962ba47313b1f5" providerId="LiveId" clId="{3994E73D-CC3D-46E8-A64B-55527E1202D8}" dt="2021-05-15T01:43:11.342" v="1635"/>
          <ac:spMkLst>
            <pc:docMk/>
            <pc:sldMk cId="1752286897" sldId="118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3:31.820" v="1638"/>
        <pc:sldMkLst>
          <pc:docMk/>
          <pc:sldMk cId="3571079948" sldId="1190"/>
        </pc:sldMkLst>
        <pc:spChg chg="mod">
          <ac:chgData name="Chunping Xu" userId="a5962ba47313b1f5" providerId="LiveId" clId="{3994E73D-CC3D-46E8-A64B-55527E1202D8}" dt="2021-05-15T01:43:31.820" v="1638"/>
          <ac:spMkLst>
            <pc:docMk/>
            <pc:sldMk cId="3571079948" sldId="119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3994E73D-CC3D-46E8-A64B-55527E1202D8}" dt="2021-05-15T01:43:46.138" v="1641"/>
        <pc:sldMkLst>
          <pc:docMk/>
          <pc:sldMk cId="2517018082" sldId="1191"/>
        </pc:sldMkLst>
        <pc:spChg chg="mod">
          <ac:chgData name="Chunping Xu" userId="a5962ba47313b1f5" providerId="LiveId" clId="{3994E73D-CC3D-46E8-A64B-55527E1202D8}" dt="2021-05-15T01:43:46.138" v="1641"/>
          <ac:spMkLst>
            <pc:docMk/>
            <pc:sldMk cId="2517018082" sldId="1191"/>
            <ac:spMk id="160782" creationId="{BDFD54D5-728E-4DE0-B8CD-BB0D37C84E5C}"/>
          </ac:spMkLst>
        </pc:spChg>
      </pc:sldChg>
      <pc:sldChg chg="add del">
        <pc:chgData name="Chunping Xu" userId="a5962ba47313b1f5" providerId="LiveId" clId="{3994E73D-CC3D-46E8-A64B-55527E1202D8}" dt="2021-05-15T01:44:04.166" v="1642" actId="47"/>
        <pc:sldMkLst>
          <pc:docMk/>
          <pc:sldMk cId="74904398" sldId="1192"/>
        </pc:sldMkLst>
      </pc:sldChg>
      <pc:sldChg chg="modSp add mod ord">
        <pc:chgData name="Chunping Xu" userId="a5962ba47313b1f5" providerId="LiveId" clId="{3994E73D-CC3D-46E8-A64B-55527E1202D8}" dt="2021-05-15T00:25:02.241" v="1108" actId="207"/>
        <pc:sldMkLst>
          <pc:docMk/>
          <pc:sldMk cId="3551381883" sldId="1193"/>
        </pc:sldMkLst>
        <pc:spChg chg="mod">
          <ac:chgData name="Chunping Xu" userId="a5962ba47313b1f5" providerId="LiveId" clId="{3994E73D-CC3D-46E8-A64B-55527E1202D8}" dt="2021-05-15T00:25:02.241" v="1108" actId="207"/>
          <ac:spMkLst>
            <pc:docMk/>
            <pc:sldMk cId="3551381883" sldId="1193"/>
            <ac:spMk id="160782" creationId="{BDFD54D5-728E-4DE0-B8CD-BB0D37C84E5C}"/>
          </ac:spMkLst>
        </pc:spChg>
        <pc:graphicFrameChg chg="modGraphic">
          <ac:chgData name="Chunping Xu" userId="a5962ba47313b1f5" providerId="LiveId" clId="{3994E73D-CC3D-46E8-A64B-55527E1202D8}" dt="2021-05-14T23:56:22.099" v="823" actId="20577"/>
          <ac:graphicFrameMkLst>
            <pc:docMk/>
            <pc:sldMk cId="3551381883" sldId="1193"/>
            <ac:graphicFrameMk id="2" creationId="{D83E191B-E74A-495D-B513-77F6BEEEA180}"/>
          </ac:graphicFrameMkLst>
        </pc:graphicFrameChg>
      </pc:sldChg>
      <pc:sldChg chg="addSp delSp modSp add mod">
        <pc:chgData name="Chunping Xu" userId="a5962ba47313b1f5" providerId="LiveId" clId="{3994E73D-CC3D-46E8-A64B-55527E1202D8}" dt="2021-05-15T00:24:46.157" v="1106" actId="207"/>
        <pc:sldMkLst>
          <pc:docMk/>
          <pc:sldMk cId="1367428893" sldId="1194"/>
        </pc:sldMkLst>
        <pc:spChg chg="mod">
          <ac:chgData name="Chunping Xu" userId="a5962ba47313b1f5" providerId="LiveId" clId="{3994E73D-CC3D-46E8-A64B-55527E1202D8}" dt="2021-05-15T00:24:46.157" v="1106" actId="207"/>
          <ac:spMkLst>
            <pc:docMk/>
            <pc:sldMk cId="1367428893" sldId="1194"/>
            <ac:spMk id="160782" creationId="{BDFD54D5-728E-4DE0-B8CD-BB0D37C84E5C}"/>
          </ac:spMkLst>
        </pc:spChg>
        <pc:graphicFrameChg chg="add del mod modGraphic">
          <ac:chgData name="Chunping Xu" userId="a5962ba47313b1f5" providerId="LiveId" clId="{3994E73D-CC3D-46E8-A64B-55527E1202D8}" dt="2021-05-15T00:05:06.509" v="952" actId="1076"/>
          <ac:graphicFrameMkLst>
            <pc:docMk/>
            <pc:sldMk cId="1367428893" sldId="1194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0:24:40.185" v="1105" actId="207"/>
        <pc:sldMkLst>
          <pc:docMk/>
          <pc:sldMk cId="916847779" sldId="1195"/>
        </pc:sldMkLst>
        <pc:spChg chg="mod">
          <ac:chgData name="Chunping Xu" userId="a5962ba47313b1f5" providerId="LiveId" clId="{3994E73D-CC3D-46E8-A64B-55527E1202D8}" dt="2021-05-15T00:24:40.185" v="1105" actId="207"/>
          <ac:spMkLst>
            <pc:docMk/>
            <pc:sldMk cId="916847779" sldId="1195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0:10:34.374" v="1047" actId="6549"/>
          <ac:graphicFrameMkLst>
            <pc:docMk/>
            <pc:sldMk cId="916847779" sldId="1195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0:24:34.948" v="1104" actId="207"/>
        <pc:sldMkLst>
          <pc:docMk/>
          <pc:sldMk cId="3408839716" sldId="1196"/>
        </pc:sldMkLst>
        <pc:spChg chg="mod">
          <ac:chgData name="Chunping Xu" userId="a5962ba47313b1f5" providerId="LiveId" clId="{3994E73D-CC3D-46E8-A64B-55527E1202D8}" dt="2021-05-15T00:24:34.948" v="1104" actId="207"/>
          <ac:spMkLst>
            <pc:docMk/>
            <pc:sldMk cId="3408839716" sldId="1196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0:23:03.624" v="1096" actId="1076"/>
          <ac:graphicFrameMkLst>
            <pc:docMk/>
            <pc:sldMk cId="3408839716" sldId="1196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5:32.895" v="1359" actId="20577"/>
        <pc:sldMkLst>
          <pc:docMk/>
          <pc:sldMk cId="1801370534" sldId="1197"/>
        </pc:sldMkLst>
        <pc:spChg chg="mod">
          <ac:chgData name="Chunping Xu" userId="a5962ba47313b1f5" providerId="LiveId" clId="{3994E73D-CC3D-46E8-A64B-55527E1202D8}" dt="2021-05-15T00:24:30.182" v="1103" actId="207"/>
          <ac:spMkLst>
            <pc:docMk/>
            <pc:sldMk cId="1801370534" sldId="1197"/>
            <ac:spMk id="160782" creationId="{BDFD54D5-728E-4DE0-B8CD-BB0D37C84E5C}"/>
          </ac:spMkLst>
        </pc:spChg>
        <pc:graphicFrameChg chg="modGraphic">
          <ac:chgData name="Chunping Xu" userId="a5962ba47313b1f5" providerId="LiveId" clId="{3994E73D-CC3D-46E8-A64B-55527E1202D8}" dt="2021-05-15T01:05:32.895" v="1359" actId="20577"/>
          <ac:graphicFrameMkLst>
            <pc:docMk/>
            <pc:sldMk cId="1801370534" sldId="1197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5:40.930" v="1363" actId="20577"/>
        <pc:sldMkLst>
          <pc:docMk/>
          <pc:sldMk cId="3017329985" sldId="1198"/>
        </pc:sldMkLst>
        <pc:spChg chg="mod">
          <ac:chgData name="Chunping Xu" userId="a5962ba47313b1f5" providerId="LiveId" clId="{3994E73D-CC3D-46E8-A64B-55527E1202D8}" dt="2021-05-15T00:31:40.861" v="1218"/>
          <ac:spMkLst>
            <pc:docMk/>
            <pc:sldMk cId="3017329985" sldId="1198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5:40.930" v="1363" actId="20577"/>
          <ac:graphicFrameMkLst>
            <pc:docMk/>
            <pc:sldMk cId="3017329985" sldId="1198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5:53.882" v="1367" actId="20577"/>
        <pc:sldMkLst>
          <pc:docMk/>
          <pc:sldMk cId="4050173398" sldId="1199"/>
        </pc:sldMkLst>
        <pc:spChg chg="mod">
          <ac:chgData name="Chunping Xu" userId="a5962ba47313b1f5" providerId="LiveId" clId="{3994E73D-CC3D-46E8-A64B-55527E1202D8}" dt="2021-05-15T00:33:30.414" v="1226"/>
          <ac:spMkLst>
            <pc:docMk/>
            <pc:sldMk cId="4050173398" sldId="1199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5:53.882" v="1367" actId="20577"/>
          <ac:graphicFrameMkLst>
            <pc:docMk/>
            <pc:sldMk cId="4050173398" sldId="1199"/>
            <ac:graphicFrameMk id="2" creationId="{D83E191B-E74A-495D-B513-77F6BEEEA180}"/>
          </ac:graphicFrameMkLst>
        </pc:graphicFrameChg>
      </pc:sldChg>
      <pc:sldChg chg="addSp delSp modSp add del mod">
        <pc:chgData name="Chunping Xu" userId="a5962ba47313b1f5" providerId="LiveId" clId="{3994E73D-CC3D-46E8-A64B-55527E1202D8}" dt="2021-05-15T00:48:49.129" v="1325" actId="47"/>
        <pc:sldMkLst>
          <pc:docMk/>
          <pc:sldMk cId="1694408193" sldId="1200"/>
        </pc:sldMkLst>
        <pc:spChg chg="mod">
          <ac:chgData name="Chunping Xu" userId="a5962ba47313b1f5" providerId="LiveId" clId="{3994E73D-CC3D-46E8-A64B-55527E1202D8}" dt="2021-05-15T00:38:29.936" v="1254"/>
          <ac:spMkLst>
            <pc:docMk/>
            <pc:sldMk cId="1694408193" sldId="1200"/>
            <ac:spMk id="160782" creationId="{BDFD54D5-728E-4DE0-B8CD-BB0D37C84E5C}"/>
          </ac:spMkLst>
        </pc:spChg>
        <pc:graphicFrameChg chg="del mod modGraphic">
          <ac:chgData name="Chunping Xu" userId="a5962ba47313b1f5" providerId="LiveId" clId="{3994E73D-CC3D-46E8-A64B-55527E1202D8}" dt="2021-05-15T00:41:19.901" v="1272" actId="21"/>
          <ac:graphicFrameMkLst>
            <pc:docMk/>
            <pc:sldMk cId="1694408193" sldId="1200"/>
            <ac:graphicFrameMk id="2" creationId="{D83E191B-E74A-495D-B513-77F6BEEEA180}"/>
          </ac:graphicFrameMkLst>
        </pc:graphicFrameChg>
        <pc:picChg chg="add mod">
          <ac:chgData name="Chunping Xu" userId="a5962ba47313b1f5" providerId="LiveId" clId="{3994E73D-CC3D-46E8-A64B-55527E1202D8}" dt="2021-05-15T00:41:53.747" v="1274" actId="1076"/>
          <ac:picMkLst>
            <pc:docMk/>
            <pc:sldMk cId="1694408193" sldId="1200"/>
            <ac:picMk id="3" creationId="{0F3FE7D7-4D84-4F9B-9791-44C8F1ACE905}"/>
          </ac:picMkLst>
        </pc:picChg>
      </pc:sldChg>
      <pc:sldChg chg="modSp add mod ord">
        <pc:chgData name="Chunping Xu" userId="a5962ba47313b1f5" providerId="LiveId" clId="{3994E73D-CC3D-46E8-A64B-55527E1202D8}" dt="2021-05-15T01:06:23.752" v="1377" actId="20577"/>
        <pc:sldMkLst>
          <pc:docMk/>
          <pc:sldMk cId="555583668" sldId="1201"/>
        </pc:sldMkLst>
        <pc:spChg chg="mod">
          <ac:chgData name="Chunping Xu" userId="a5962ba47313b1f5" providerId="LiveId" clId="{3994E73D-CC3D-46E8-A64B-55527E1202D8}" dt="2021-05-15T00:58:29.728" v="1332"/>
          <ac:spMkLst>
            <pc:docMk/>
            <pc:sldMk cId="555583668" sldId="1201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6:23.752" v="1377" actId="20577"/>
          <ac:graphicFrameMkLst>
            <pc:docMk/>
            <pc:sldMk cId="555583668" sldId="1201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6:02.829" v="1371" actId="20577"/>
        <pc:sldMkLst>
          <pc:docMk/>
          <pc:sldMk cId="3512671453" sldId="1202"/>
        </pc:sldMkLst>
        <pc:spChg chg="mod">
          <ac:chgData name="Chunping Xu" userId="a5962ba47313b1f5" providerId="LiveId" clId="{3994E73D-CC3D-46E8-A64B-55527E1202D8}" dt="2021-05-15T00:43:26.007" v="1276"/>
          <ac:spMkLst>
            <pc:docMk/>
            <pc:sldMk cId="3512671453" sldId="1202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6:02.829" v="1371" actId="20577"/>
          <ac:graphicFrameMkLst>
            <pc:docMk/>
            <pc:sldMk cId="3512671453" sldId="1202"/>
            <ac:graphicFrameMk id="2" creationId="{D83E191B-E74A-495D-B513-77F6BEEEA180}"/>
          </ac:graphicFrameMkLst>
        </pc:graphicFrameChg>
      </pc:sldChg>
      <pc:sldChg chg="add del">
        <pc:chgData name="Chunping Xu" userId="a5962ba47313b1f5" providerId="LiveId" clId="{3994E73D-CC3D-46E8-A64B-55527E1202D8}" dt="2021-05-15T01:13:38.243" v="1396" actId="47"/>
        <pc:sldMkLst>
          <pc:docMk/>
          <pc:sldMk cId="1319709979" sldId="1203"/>
        </pc:sldMkLst>
      </pc:sldChg>
      <pc:sldChg chg="delSp modSp add mod">
        <pc:chgData name="Chunping Xu" userId="a5962ba47313b1f5" providerId="LiveId" clId="{3994E73D-CC3D-46E8-A64B-55527E1202D8}" dt="2021-05-15T01:30:04.029" v="1619" actId="21"/>
        <pc:sldMkLst>
          <pc:docMk/>
          <pc:sldMk cId="3914057381" sldId="1204"/>
        </pc:sldMkLst>
        <pc:spChg chg="mod">
          <ac:chgData name="Chunping Xu" userId="a5962ba47313b1f5" providerId="LiveId" clId="{3994E73D-CC3D-46E8-A64B-55527E1202D8}" dt="2021-05-15T01:29:56.002" v="1617"/>
          <ac:spMkLst>
            <pc:docMk/>
            <pc:sldMk cId="3914057381" sldId="1204"/>
            <ac:spMk id="160782" creationId="{BDFD54D5-728E-4DE0-B8CD-BB0D37C84E5C}"/>
          </ac:spMkLst>
        </pc:spChg>
        <pc:graphicFrameChg chg="del modGraphic">
          <ac:chgData name="Chunping Xu" userId="a5962ba47313b1f5" providerId="LiveId" clId="{3994E73D-CC3D-46E8-A64B-55527E1202D8}" dt="2021-05-15T01:30:04.029" v="1619" actId="21"/>
          <ac:graphicFrameMkLst>
            <pc:docMk/>
            <pc:sldMk cId="3914057381" sldId="1204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09:21.324" v="1385"/>
        <pc:sldMkLst>
          <pc:docMk/>
          <pc:sldMk cId="534677736" sldId="1205"/>
        </pc:sldMkLst>
        <pc:spChg chg="mod">
          <ac:chgData name="Chunping Xu" userId="a5962ba47313b1f5" providerId="LiveId" clId="{3994E73D-CC3D-46E8-A64B-55527E1202D8}" dt="2021-05-15T01:04:35.324" v="1350"/>
          <ac:spMkLst>
            <pc:docMk/>
            <pc:sldMk cId="534677736" sldId="1205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09:21.324" v="1385"/>
          <ac:graphicFrameMkLst>
            <pc:docMk/>
            <pc:sldMk cId="534677736" sldId="1205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13:07.715" v="1395" actId="13926"/>
        <pc:sldMkLst>
          <pc:docMk/>
          <pc:sldMk cId="2267489113" sldId="1206"/>
        </pc:sldMkLst>
        <pc:spChg chg="mod">
          <ac:chgData name="Chunping Xu" userId="a5962ba47313b1f5" providerId="LiveId" clId="{3994E73D-CC3D-46E8-A64B-55527E1202D8}" dt="2021-05-15T01:10:31.914" v="1389"/>
          <ac:spMkLst>
            <pc:docMk/>
            <pc:sldMk cId="2267489113" sldId="1206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13:07.715" v="1395" actId="13926"/>
          <ac:graphicFrameMkLst>
            <pc:docMk/>
            <pc:sldMk cId="2267489113" sldId="1206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21:07.344" v="1480" actId="1076"/>
        <pc:sldMkLst>
          <pc:docMk/>
          <pc:sldMk cId="1649167725" sldId="1207"/>
        </pc:sldMkLst>
        <pc:spChg chg="mod">
          <ac:chgData name="Chunping Xu" userId="a5962ba47313b1f5" providerId="LiveId" clId="{3994E73D-CC3D-46E8-A64B-55527E1202D8}" dt="2021-05-15T01:14:23.077" v="1400"/>
          <ac:spMkLst>
            <pc:docMk/>
            <pc:sldMk cId="1649167725" sldId="1207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21:07.344" v="1480" actId="1076"/>
          <ac:graphicFrameMkLst>
            <pc:docMk/>
            <pc:sldMk cId="1649167725" sldId="1207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1:28:16.124" v="1614" actId="20577"/>
        <pc:sldMkLst>
          <pc:docMk/>
          <pc:sldMk cId="517024935" sldId="1208"/>
        </pc:sldMkLst>
        <pc:spChg chg="mod">
          <ac:chgData name="Chunping Xu" userId="a5962ba47313b1f5" providerId="LiveId" clId="{3994E73D-CC3D-46E8-A64B-55527E1202D8}" dt="2021-05-15T01:20:54.919" v="1478"/>
          <ac:spMkLst>
            <pc:docMk/>
            <pc:sldMk cId="517024935" sldId="1208"/>
            <ac:spMk id="160782" creationId="{BDFD54D5-728E-4DE0-B8CD-BB0D37C84E5C}"/>
          </ac:spMkLst>
        </pc:spChg>
        <pc:graphicFrameChg chg="mod modGraphic">
          <ac:chgData name="Chunping Xu" userId="a5962ba47313b1f5" providerId="LiveId" clId="{3994E73D-CC3D-46E8-A64B-55527E1202D8}" dt="2021-05-15T01:28:16.124" v="1614" actId="20577"/>
          <ac:graphicFrameMkLst>
            <pc:docMk/>
            <pc:sldMk cId="517024935" sldId="1208"/>
            <ac:graphicFrameMk id="2" creationId="{D83E191B-E74A-495D-B513-77F6BEEEA180}"/>
          </ac:graphicFrameMkLst>
        </pc:graphicFrameChg>
      </pc:sldChg>
      <pc:sldChg chg="modSp add mod">
        <pc:chgData name="Chunping Xu" userId="a5962ba47313b1f5" providerId="LiveId" clId="{3994E73D-CC3D-46E8-A64B-55527E1202D8}" dt="2021-05-15T02:15:49.376" v="1843" actId="20577"/>
        <pc:sldMkLst>
          <pc:docMk/>
          <pc:sldMk cId="2064586301" sldId="1209"/>
        </pc:sldMkLst>
        <pc:spChg chg="mod">
          <ac:chgData name="Chunping Xu" userId="a5962ba47313b1f5" providerId="LiveId" clId="{3994E73D-CC3D-46E8-A64B-55527E1202D8}" dt="2021-05-15T02:15:49.376" v="1843" actId="20577"/>
          <ac:spMkLst>
            <pc:docMk/>
            <pc:sldMk cId="2064586301" sldId="1209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4694E851-E6A7-491D-95C6-4A29E9F72F32}"/>
    <pc:docChg chg="undo redo custSel addSld delSld modSld sldOrd">
      <pc:chgData name="Chunping Xu" userId="a5962ba47313b1f5" providerId="LiveId" clId="{4694E851-E6A7-491D-95C6-4A29E9F72F32}" dt="2021-03-18T22:44:34.699" v="1281"/>
      <pc:docMkLst>
        <pc:docMk/>
      </pc:docMkLst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5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6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27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40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0" sldId="549"/>
        </pc:sldMkLst>
      </pc:sldChg>
      <pc:sldChg chg="del">
        <pc:chgData name="Chunping Xu" userId="a5962ba47313b1f5" providerId="LiveId" clId="{4694E851-E6A7-491D-95C6-4A29E9F72F32}" dt="2021-02-25T17:25:15.573" v="57" actId="47"/>
        <pc:sldMkLst>
          <pc:docMk/>
          <pc:sldMk cId="2574250617" sldId="835"/>
        </pc:sldMkLst>
      </pc:sldChg>
      <pc:sldChg chg="del">
        <pc:chgData name="Chunping Xu" userId="a5962ba47313b1f5" providerId="LiveId" clId="{4694E851-E6A7-491D-95C6-4A29E9F72F32}" dt="2021-03-09T06:27:27.037" v="839" actId="47"/>
        <pc:sldMkLst>
          <pc:docMk/>
          <pc:sldMk cId="2306806390" sldId="84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807174776" sldId="84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634143929" sldId="847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572320318" sldId="84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087646603" sldId="84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990619112" sldId="85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730437" sldId="851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33510755" sldId="85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921892509" sldId="85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48220613" sldId="85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52175547" sldId="85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315506790" sldId="85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883454960" sldId="862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924587092" sldId="863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854297783" sldId="864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071046613" sldId="865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454471397" sldId="866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185582771" sldId="868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31049319" sldId="86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4119726612" sldId="87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3743720211" sldId="871"/>
        </pc:sldMkLst>
      </pc:sldChg>
      <pc:sldChg chg="del">
        <pc:chgData name="Chunping Xu" userId="a5962ba47313b1f5" providerId="LiveId" clId="{4694E851-E6A7-491D-95C6-4A29E9F72F32}" dt="2021-02-26T18:31:10.814" v="412" actId="47"/>
        <pc:sldMkLst>
          <pc:docMk/>
          <pc:sldMk cId="2226330514" sldId="872"/>
        </pc:sldMkLst>
      </pc:sldChg>
      <pc:sldChg chg="modSp del mod">
        <pc:chgData name="Chunping Xu" userId="a5962ba47313b1f5" providerId="LiveId" clId="{4694E851-E6A7-491D-95C6-4A29E9F72F32}" dt="2021-02-26T18:32:50.768" v="469" actId="47"/>
        <pc:sldMkLst>
          <pc:docMk/>
          <pc:sldMk cId="1666369413" sldId="873"/>
        </pc:sldMkLst>
        <pc:spChg chg="mod">
          <ac:chgData name="Chunping Xu" userId="a5962ba47313b1f5" providerId="LiveId" clId="{4694E851-E6A7-491D-95C6-4A29E9F72F32}" dt="2021-02-26T18:31:30.508" v="420" actId="20577"/>
          <ac:spMkLst>
            <pc:docMk/>
            <pc:sldMk cId="1666369413" sldId="873"/>
            <ac:spMk id="3" creationId="{00000000-0000-0000-0000-000000000000}"/>
          </ac:spMkLst>
        </pc:spChg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2732639076" sldId="879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305637321" sldId="880"/>
        </pc:sldMkLst>
      </pc:sldChg>
      <pc:sldChg chg="del">
        <pc:chgData name="Chunping Xu" userId="a5962ba47313b1f5" providerId="LiveId" clId="{4694E851-E6A7-491D-95C6-4A29E9F72F32}" dt="2021-02-25T17:26:40.140" v="59" actId="47"/>
        <pc:sldMkLst>
          <pc:docMk/>
          <pc:sldMk cId="161317934" sldId="968"/>
        </pc:sldMkLst>
      </pc:sldChg>
      <pc:sldChg chg="modSp add mod">
        <pc:chgData name="Chunping Xu" userId="a5962ba47313b1f5" providerId="LiveId" clId="{4694E851-E6A7-491D-95C6-4A29E9F72F32}" dt="2021-03-18T16:38:18.383" v="947"/>
        <pc:sldMkLst>
          <pc:docMk/>
          <pc:sldMk cId="3941184548" sldId="969"/>
        </pc:sldMkLst>
        <pc:spChg chg="mod">
          <ac:chgData name="Chunping Xu" userId="a5962ba47313b1f5" providerId="LiveId" clId="{4694E851-E6A7-491D-95C6-4A29E9F72F32}" dt="2021-03-18T16:38:18.383" v="947"/>
          <ac:spMkLst>
            <pc:docMk/>
            <pc:sldMk cId="3941184548" sldId="969"/>
            <ac:spMk id="441" creationId="{00000000-0000-0000-0000-000000000000}"/>
          </ac:spMkLst>
        </pc:spChg>
      </pc:sldChg>
      <pc:sldChg chg="addSp delSp modSp add mod modAnim">
        <pc:chgData name="Chunping Xu" userId="a5962ba47313b1f5" providerId="LiveId" clId="{4694E851-E6A7-491D-95C6-4A29E9F72F32}" dt="2021-03-09T06:33:08.003" v="891"/>
        <pc:sldMkLst>
          <pc:docMk/>
          <pc:sldMk cId="353901946" sldId="1056"/>
        </pc:sldMkLst>
        <pc:spChg chg="add del mod">
          <ac:chgData name="Chunping Xu" userId="a5962ba47313b1f5" providerId="LiveId" clId="{4694E851-E6A7-491D-95C6-4A29E9F72F32}" dt="2021-02-26T18:32:04.279" v="426" actId="22"/>
          <ac:spMkLst>
            <pc:docMk/>
            <pc:sldMk cId="353901946" sldId="1056"/>
            <ac:spMk id="4" creationId="{8AF6B048-B614-48E0-9CA2-576EE5A5DD7A}"/>
          </ac:spMkLst>
        </pc:spChg>
        <pc:spChg chg="mod">
          <ac:chgData name="Chunping Xu" userId="a5962ba47313b1f5" providerId="LiveId" clId="{4694E851-E6A7-491D-95C6-4A29E9F72F32}" dt="2021-03-09T06:33:08.003" v="891"/>
          <ac:spMkLst>
            <pc:docMk/>
            <pc:sldMk cId="353901946" sldId="105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8:22.301" v="997"/>
        <pc:sldMkLst>
          <pc:docMk/>
          <pc:sldMk cId="3860881813" sldId="1080"/>
        </pc:sldMkLst>
        <pc:spChg chg="mod">
          <ac:chgData name="Chunping Xu" userId="a5962ba47313b1f5" providerId="LiveId" clId="{4694E851-E6A7-491D-95C6-4A29E9F72F32}" dt="2021-03-18T16:48:22.301" v="99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8:04.523" v="994"/>
        <pc:sldMkLst>
          <pc:docMk/>
          <pc:sldMk cId="1366031471" sldId="1096"/>
        </pc:sldMkLst>
        <pc:spChg chg="mod">
          <ac:chgData name="Chunping Xu" userId="a5962ba47313b1f5" providerId="LiveId" clId="{4694E851-E6A7-491D-95C6-4A29E9F72F32}" dt="2021-03-18T16:48:04.523" v="994"/>
          <ac:spMkLst>
            <pc:docMk/>
            <pc:sldMk cId="1366031471" sldId="1096"/>
            <ac:spMk id="160782" creationId="{BDFD54D5-728E-4DE0-B8CD-BB0D37C84E5C}"/>
          </ac:spMkLst>
        </pc:spChg>
      </pc:sldChg>
      <pc:sldChg chg="addSp delSp modSp add del mod modAnim">
        <pc:chgData name="Chunping Xu" userId="a5962ba47313b1f5" providerId="LiveId" clId="{4694E851-E6A7-491D-95C6-4A29E9F72F32}" dt="2021-03-09T06:31:14.733" v="871" actId="47"/>
        <pc:sldMkLst>
          <pc:docMk/>
          <pc:sldMk cId="1283365752" sldId="1098"/>
        </pc:sldMkLst>
        <pc:spChg chg="mod">
          <ac:chgData name="Chunping Xu" userId="a5962ba47313b1f5" providerId="LiveId" clId="{4694E851-E6A7-491D-95C6-4A29E9F72F32}" dt="2021-03-06T03:27:33.194" v="817" actId="207"/>
          <ac:spMkLst>
            <pc:docMk/>
            <pc:sldMk cId="1283365752" sldId="1098"/>
            <ac:spMk id="160782" creationId="{BDFD54D5-728E-4DE0-B8CD-BB0D37C84E5C}"/>
          </ac:spMkLst>
        </pc:spChg>
        <pc:graphicFrameChg chg="add del mod">
          <ac:chgData name="Chunping Xu" userId="a5962ba47313b1f5" providerId="LiveId" clId="{4694E851-E6A7-491D-95C6-4A29E9F72F32}" dt="2021-02-26T17:53:23.898" v="240"/>
          <ac:graphicFrameMkLst>
            <pc:docMk/>
            <pc:sldMk cId="1283365752" sldId="1098"/>
            <ac:graphicFrameMk id="2" creationId="{BCFC49E3-41F5-4878-8B52-4C7DA4748673}"/>
          </ac:graphicFrameMkLst>
        </pc:graphicFrameChg>
        <pc:graphicFrameChg chg="add del mod">
          <ac:chgData name="Chunping Xu" userId="a5962ba47313b1f5" providerId="LiveId" clId="{4694E851-E6A7-491D-95C6-4A29E9F72F32}" dt="2021-02-26T18:01:55.534" v="274"/>
          <ac:graphicFrameMkLst>
            <pc:docMk/>
            <pc:sldMk cId="1283365752" sldId="1098"/>
            <ac:graphicFrameMk id="3" creationId="{D853399F-477C-45AE-B375-06268C2F3D60}"/>
          </ac:graphicFrameMkLst>
        </pc:graphicFrameChg>
      </pc:sldChg>
      <pc:sldChg chg="modSp add mod ord">
        <pc:chgData name="Chunping Xu" userId="a5962ba47313b1f5" providerId="LiveId" clId="{4694E851-E6A7-491D-95C6-4A29E9F72F32}" dt="2021-03-18T18:48:08.409" v="1236" actId="20577"/>
        <pc:sldMkLst>
          <pc:docMk/>
          <pc:sldMk cId="3547631624" sldId="1099"/>
        </pc:sldMkLst>
        <pc:spChg chg="mod">
          <ac:chgData name="Chunping Xu" userId="a5962ba47313b1f5" providerId="LiveId" clId="{4694E851-E6A7-491D-95C6-4A29E9F72F32}" dt="2021-03-18T18:48:08.409" v="1236" actId="20577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9:08:56.855" v="1270"/>
        <pc:sldMkLst>
          <pc:docMk/>
          <pc:sldMk cId="829457335" sldId="1105"/>
        </pc:sldMkLst>
        <pc:spChg chg="mod">
          <ac:chgData name="Chunping Xu" userId="a5962ba47313b1f5" providerId="LiveId" clId="{4694E851-E6A7-491D-95C6-4A29E9F72F32}" dt="2021-03-18T19:08:56.855" v="1270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4694E851-E6A7-491D-95C6-4A29E9F72F32}" dt="2021-03-18T19:09:20.227" v="1273"/>
        <pc:sldMkLst>
          <pc:docMk/>
          <pc:sldMk cId="2525696250" sldId="1106"/>
        </pc:sldMkLst>
        <pc:spChg chg="mod">
          <ac:chgData name="Chunping Xu" userId="a5962ba47313b1f5" providerId="LiveId" clId="{4694E851-E6A7-491D-95C6-4A29E9F72F32}" dt="2021-03-18T19:09:20.227" v="1273"/>
          <ac:spMkLst>
            <pc:docMk/>
            <pc:sldMk cId="2525696250" sldId="1106"/>
            <ac:spMk id="160782" creationId="{BDFD54D5-728E-4DE0-B8CD-BB0D37C84E5C}"/>
          </ac:spMkLst>
        </pc:sp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434244980" sldId="1107"/>
        </pc:sldMkLst>
        <pc:spChg chg="del">
          <ac:chgData name="Chunping Xu" userId="a5962ba47313b1f5" providerId="LiveId" clId="{4694E851-E6A7-491D-95C6-4A29E9F72F32}" dt="2021-02-25T17:31:25.260" v="62" actId="21"/>
          <ac:spMkLst>
            <pc:docMk/>
            <pc:sldMk cId="434244980" sldId="1107"/>
            <ac:spMk id="2" creationId="{205CE890-8819-4F4A-A8B9-C6A027B9E9AB}"/>
          </ac:spMkLst>
        </pc:spChg>
        <pc:spChg chg="del">
          <ac:chgData name="Chunping Xu" userId="a5962ba47313b1f5" providerId="LiveId" clId="{4694E851-E6A7-491D-95C6-4A29E9F72F32}" dt="2021-02-25T17:31:17.102" v="61"/>
          <ac:spMkLst>
            <pc:docMk/>
            <pc:sldMk cId="434244980" sldId="1107"/>
            <ac:spMk id="3" creationId="{1CB5D476-AE29-4A43-8099-1C43ECC9D4D2}"/>
          </ac:spMkLst>
        </pc:spChg>
        <pc:graphicFrameChg chg="add mod modGraphic">
          <ac:chgData name="Chunping Xu" userId="a5962ba47313b1f5" providerId="LiveId" clId="{4694E851-E6A7-491D-95C6-4A29E9F72F32}" dt="2021-03-05T21:46:19.889" v="781" actId="120"/>
          <ac:graphicFrameMkLst>
            <pc:docMk/>
            <pc:sldMk cId="434244980" sldId="1107"/>
            <ac:graphicFrameMk id="4" creationId="{ECD4F5CC-82D4-4EA9-A72A-E99467E08419}"/>
          </ac:graphicFrameMkLst>
        </pc:graphicFrameChg>
      </pc:sldChg>
      <pc:sldChg chg="addSp delSp modSp new del mod ord">
        <pc:chgData name="Chunping Xu" userId="a5962ba47313b1f5" providerId="LiveId" clId="{4694E851-E6A7-491D-95C6-4A29E9F72F32}" dt="2021-03-09T06:27:27.037" v="839" actId="47"/>
        <pc:sldMkLst>
          <pc:docMk/>
          <pc:sldMk cId="2016803796" sldId="1108"/>
        </pc:sldMkLst>
        <pc:spChg chg="del">
          <ac:chgData name="Chunping Xu" userId="a5962ba47313b1f5" providerId="LiveId" clId="{4694E851-E6A7-491D-95C6-4A29E9F72F32}" dt="2021-02-25T17:38:56.409" v="79" actId="21"/>
          <ac:spMkLst>
            <pc:docMk/>
            <pc:sldMk cId="2016803796" sldId="1108"/>
            <ac:spMk id="2" creationId="{CAC305B6-06E7-4A9C-91B7-9BDD366CF507}"/>
          </ac:spMkLst>
        </pc:spChg>
        <pc:spChg chg="del">
          <ac:chgData name="Chunping Xu" userId="a5962ba47313b1f5" providerId="LiveId" clId="{4694E851-E6A7-491D-95C6-4A29E9F72F32}" dt="2021-02-25T17:37:16.776" v="72"/>
          <ac:spMkLst>
            <pc:docMk/>
            <pc:sldMk cId="2016803796" sldId="1108"/>
            <ac:spMk id="3" creationId="{5FE23997-B0AF-4BAF-936C-073A5AE98123}"/>
          </ac:spMkLst>
        </pc:spChg>
        <pc:spChg chg="add del mod">
          <ac:chgData name="Chunping Xu" userId="a5962ba47313b1f5" providerId="LiveId" clId="{4694E851-E6A7-491D-95C6-4A29E9F72F32}" dt="2021-02-25T17:40:58.207" v="84"/>
          <ac:spMkLst>
            <pc:docMk/>
            <pc:sldMk cId="2016803796" sldId="1108"/>
            <ac:spMk id="6" creationId="{7DA2DE92-E47D-43C8-974D-2A76E0B342ED}"/>
          </ac:spMkLst>
        </pc:spChg>
        <pc:spChg chg="add del mod">
          <ac:chgData name="Chunping Xu" userId="a5962ba47313b1f5" providerId="LiveId" clId="{4694E851-E6A7-491D-95C6-4A29E9F72F32}" dt="2021-02-25T17:44:49.875" v="92"/>
          <ac:spMkLst>
            <pc:docMk/>
            <pc:sldMk cId="2016803796" sldId="1108"/>
            <ac:spMk id="9" creationId="{0BD482EA-5FC9-4EB5-9B97-161FA9B0275D}"/>
          </ac:spMkLst>
        </pc:spChg>
        <pc:graphicFrameChg chg="add del mod modGraphic">
          <ac:chgData name="Chunping Xu" userId="a5962ba47313b1f5" providerId="LiveId" clId="{4694E851-E6A7-491D-95C6-4A29E9F72F32}" dt="2021-02-25T17:40:40.125" v="83" actId="21"/>
          <ac:graphicFrameMkLst>
            <pc:docMk/>
            <pc:sldMk cId="2016803796" sldId="1108"/>
            <ac:graphicFrameMk id="4" creationId="{EA270644-B234-47E1-A798-E8854CC74661}"/>
          </ac:graphicFrameMkLst>
        </pc:graphicFrameChg>
        <pc:graphicFrameChg chg="add del mod modGraphic">
          <ac:chgData name="Chunping Xu" userId="a5962ba47313b1f5" providerId="LiveId" clId="{4694E851-E6A7-491D-95C6-4A29E9F72F32}" dt="2021-02-25T17:44:28.119" v="89" actId="21"/>
          <ac:graphicFrameMkLst>
            <pc:docMk/>
            <pc:sldMk cId="2016803796" sldId="1108"/>
            <ac:graphicFrameMk id="7" creationId="{91A24D04-0A12-42A2-B348-0C9EDBB2F66E}"/>
          </ac:graphicFrameMkLst>
        </pc:graphicFrameChg>
        <pc:graphicFrameChg chg="add del mod">
          <ac:chgData name="Chunping Xu" userId="a5962ba47313b1f5" providerId="LiveId" clId="{4694E851-E6A7-491D-95C6-4A29E9F72F32}" dt="2021-02-25T17:44:33.149" v="91"/>
          <ac:graphicFrameMkLst>
            <pc:docMk/>
            <pc:sldMk cId="2016803796" sldId="1108"/>
            <ac:graphicFrameMk id="10" creationId="{EC9FCEBA-8823-49F8-867E-7D7E848BFB01}"/>
          </ac:graphicFrameMkLst>
        </pc:graphicFrameChg>
        <pc:graphicFrameChg chg="add mod modGraphic">
          <ac:chgData name="Chunping Xu" userId="a5962ba47313b1f5" providerId="LiveId" clId="{4694E851-E6A7-491D-95C6-4A29E9F72F32}" dt="2021-03-05T21:51:11.731" v="812"/>
          <ac:graphicFrameMkLst>
            <pc:docMk/>
            <pc:sldMk cId="2016803796" sldId="1108"/>
            <ac:graphicFrameMk id="11" creationId="{6C68293F-D658-4C70-AACE-246E17654A4D}"/>
          </ac:graphicFrameMkLst>
        </pc:graphicFrameChg>
      </pc:sldChg>
      <pc:sldChg chg="addSp delSp modSp new del mod">
        <pc:chgData name="Chunping Xu" userId="a5962ba47313b1f5" providerId="LiveId" clId="{4694E851-E6A7-491D-95C6-4A29E9F72F32}" dt="2021-03-09T06:27:27.037" v="839" actId="47"/>
        <pc:sldMkLst>
          <pc:docMk/>
          <pc:sldMk cId="3443673820" sldId="1109"/>
        </pc:sldMkLst>
        <pc:spChg chg="del">
          <ac:chgData name="Chunping Xu" userId="a5962ba47313b1f5" providerId="LiveId" clId="{4694E851-E6A7-491D-95C6-4A29E9F72F32}" dt="2021-02-25T17:37:44.217" v="74" actId="21"/>
          <ac:spMkLst>
            <pc:docMk/>
            <pc:sldMk cId="3443673820" sldId="1109"/>
            <ac:spMk id="2" creationId="{43FCF15A-2474-4119-A284-8C5EB0EF6F98}"/>
          </ac:spMkLst>
        </pc:spChg>
        <pc:spChg chg="del">
          <ac:chgData name="Chunping Xu" userId="a5962ba47313b1f5" providerId="LiveId" clId="{4694E851-E6A7-491D-95C6-4A29E9F72F32}" dt="2021-02-25T17:37:36.871" v="73"/>
          <ac:spMkLst>
            <pc:docMk/>
            <pc:sldMk cId="3443673820" sldId="1109"/>
            <ac:spMk id="3" creationId="{42B0005F-1151-4430-B2F3-9C2A32BDBF9D}"/>
          </ac:spMkLst>
        </pc:spChg>
        <pc:graphicFrameChg chg="add mod modGraphic">
          <ac:chgData name="Chunping Xu" userId="a5962ba47313b1f5" providerId="LiveId" clId="{4694E851-E6A7-491D-95C6-4A29E9F72F32}" dt="2021-02-28T19:26:54.450" v="763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addSp delSp modSp new mod">
        <pc:chgData name="Chunping Xu" userId="a5962ba47313b1f5" providerId="LiveId" clId="{4694E851-E6A7-491D-95C6-4A29E9F72F32}" dt="2021-03-05T21:51:49.679" v="813" actId="14734"/>
        <pc:sldMkLst>
          <pc:docMk/>
          <pc:sldMk cId="3128841211" sldId="1110"/>
        </pc:sldMkLst>
        <pc:spChg chg="del">
          <ac:chgData name="Chunping Xu" userId="a5962ba47313b1f5" providerId="LiveId" clId="{4694E851-E6A7-491D-95C6-4A29E9F72F32}" dt="2021-02-25T17:47:19.411" v="97"/>
          <ac:spMkLst>
            <pc:docMk/>
            <pc:sldMk cId="3128841211" sldId="1110"/>
            <ac:spMk id="3" creationId="{5A7D5E95-7575-42AB-9D45-B98CD21CFF13}"/>
          </ac:spMkLst>
        </pc:spChg>
        <pc:graphicFrameChg chg="add mod modGraphic">
          <ac:chgData name="Chunping Xu" userId="a5962ba47313b1f5" providerId="LiveId" clId="{4694E851-E6A7-491D-95C6-4A29E9F72F32}" dt="2021-03-05T21:51:49.679" v="813" actId="14734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add del mod">
        <pc:chgData name="Chunping Xu" userId="a5962ba47313b1f5" providerId="LiveId" clId="{4694E851-E6A7-491D-95C6-4A29E9F72F32}" dt="2021-03-09T06:28:11.716" v="842" actId="47"/>
        <pc:sldMkLst>
          <pc:docMk/>
          <pc:sldMk cId="1512747255" sldId="1111"/>
        </pc:sldMkLst>
        <pc:spChg chg="mod">
          <ac:chgData name="Chunping Xu" userId="a5962ba47313b1f5" providerId="LiveId" clId="{4694E851-E6A7-491D-95C6-4A29E9F72F32}" dt="2021-02-26T15:41:47.325" v="121"/>
          <ac:spMkLst>
            <pc:docMk/>
            <pc:sldMk cId="1512747255" sldId="1111"/>
            <ac:spMk id="3" creationId="{00000000-0000-0000-0000-000000000000}"/>
          </ac:spMkLst>
        </pc:spChg>
      </pc:sldChg>
      <pc:sldChg chg="modSp add del mod">
        <pc:chgData name="Chunping Xu" userId="a5962ba47313b1f5" providerId="LiveId" clId="{4694E851-E6A7-491D-95C6-4A29E9F72F32}" dt="2021-03-09T06:27:51.874" v="840" actId="47"/>
        <pc:sldMkLst>
          <pc:docMk/>
          <pc:sldMk cId="2451078173" sldId="1112"/>
        </pc:sldMkLst>
        <pc:spChg chg="mod">
          <ac:chgData name="Chunping Xu" userId="a5962ba47313b1f5" providerId="LiveId" clId="{4694E851-E6A7-491D-95C6-4A29E9F72F32}" dt="2021-02-26T15:55:39.404" v="139" actId="20577"/>
          <ac:spMkLst>
            <pc:docMk/>
            <pc:sldMk cId="2451078173" sldId="1112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4694E851-E6A7-491D-95C6-4A29E9F72F32}" dt="2021-03-09T06:27:53.326" v="841" actId="47"/>
        <pc:sldMkLst>
          <pc:docMk/>
          <pc:sldMk cId="2846746371" sldId="1113"/>
        </pc:sldMkLst>
        <pc:spChg chg="mod">
          <ac:chgData name="Chunping Xu" userId="a5962ba47313b1f5" providerId="LiveId" clId="{4694E851-E6A7-491D-95C6-4A29E9F72F32}" dt="2021-02-26T15:43:56.675" v="130" actId="20577"/>
          <ac:spMkLst>
            <pc:docMk/>
            <pc:sldMk cId="2846746371" sldId="111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4:33.871" v="979" actId="20577"/>
        <pc:sldMkLst>
          <pc:docMk/>
          <pc:sldMk cId="93574944" sldId="1114"/>
        </pc:sldMkLst>
        <pc:spChg chg="mod">
          <ac:chgData name="Chunping Xu" userId="a5962ba47313b1f5" providerId="LiveId" clId="{4694E851-E6A7-491D-95C6-4A29E9F72F32}" dt="2021-03-18T16:44:33.871" v="979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6:47:11.720" v="989" actId="47"/>
        <pc:sldMkLst>
          <pc:docMk/>
          <pc:sldMk cId="51614622" sldId="1115"/>
        </pc:sldMkLst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3163243701" sldId="1115"/>
        </pc:sldMkLst>
        <pc:spChg chg="mod">
          <ac:chgData name="Chunping Xu" userId="a5962ba47313b1f5" providerId="LiveId" clId="{4694E851-E6A7-491D-95C6-4A29E9F72F32}" dt="2021-02-26T18:17:16.586" v="369" actId="207"/>
          <ac:spMkLst>
            <pc:docMk/>
            <pc:sldMk cId="3163243701" sldId="1115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8:51:36.704" v="1249" actId="47"/>
        <pc:sldMkLst>
          <pc:docMk/>
          <pc:sldMk cId="82524200" sldId="1116"/>
        </pc:sldMkLst>
      </pc:sldChg>
      <pc:sldChg chg="modSp add del mod">
        <pc:chgData name="Chunping Xu" userId="a5962ba47313b1f5" providerId="LiveId" clId="{4694E851-E6A7-491D-95C6-4A29E9F72F32}" dt="2021-03-09T06:31:14.733" v="871" actId="47"/>
        <pc:sldMkLst>
          <pc:docMk/>
          <pc:sldMk cId="2768489392" sldId="1116"/>
        </pc:sldMkLst>
        <pc:spChg chg="mod">
          <ac:chgData name="Chunping Xu" userId="a5962ba47313b1f5" providerId="LiveId" clId="{4694E851-E6A7-491D-95C6-4A29E9F72F32}" dt="2021-02-26T18:24:00.649" v="394" actId="20577"/>
          <ac:spMkLst>
            <pc:docMk/>
            <pc:sldMk cId="2768489392" sldId="1116"/>
            <ac:spMk id="160782" creationId="{BDFD54D5-728E-4DE0-B8CD-BB0D37C84E5C}"/>
          </ac:spMkLst>
        </pc:spChg>
      </pc:sldChg>
      <pc:sldChg chg="del">
        <pc:chgData name="Chunping Xu" userId="a5962ba47313b1f5" providerId="LiveId" clId="{4694E851-E6A7-491D-95C6-4A29E9F72F32}" dt="2021-03-18T16:46:27.321" v="987" actId="47"/>
        <pc:sldMkLst>
          <pc:docMk/>
          <pc:sldMk cId="272034621" sldId="1117"/>
        </pc:sldMkLst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329411763" sldId="1117"/>
        </pc:sldMkLst>
        <pc:picChg chg="add">
          <ac:chgData name="Chunping Xu" userId="a5962ba47313b1f5" providerId="LiveId" clId="{4694E851-E6A7-491D-95C6-4A29E9F72F32}" dt="2021-02-28T19:47:10.742" v="777"/>
          <ac:picMkLst>
            <pc:docMk/>
            <pc:sldMk cId="2329411763" sldId="1117"/>
            <ac:picMk id="4" creationId="{E37DD0E7-1A70-4E81-A07E-EC06D2667A46}"/>
          </ac:picMkLst>
        </pc:picChg>
      </pc:sldChg>
      <pc:sldChg chg="addSp new del">
        <pc:chgData name="Chunping Xu" userId="a5962ba47313b1f5" providerId="LiveId" clId="{4694E851-E6A7-491D-95C6-4A29E9F72F32}" dt="2021-03-09T06:27:27.037" v="839" actId="47"/>
        <pc:sldMkLst>
          <pc:docMk/>
          <pc:sldMk cId="2474814433" sldId="1118"/>
        </pc:sldMkLst>
        <pc:picChg chg="add">
          <ac:chgData name="Chunping Xu" userId="a5962ba47313b1f5" providerId="LiveId" clId="{4694E851-E6A7-491D-95C6-4A29E9F72F32}" dt="2021-02-28T19:50:59.837" v="779"/>
          <ac:picMkLst>
            <pc:docMk/>
            <pc:sldMk cId="2474814433" sldId="1118"/>
            <ac:picMk id="4" creationId="{6E090EFE-5336-48B6-824B-2047BD3C515A}"/>
          </ac:picMkLst>
        </pc:picChg>
      </pc:sldChg>
      <pc:sldChg chg="add del">
        <pc:chgData name="Chunping Xu" userId="a5962ba47313b1f5" providerId="LiveId" clId="{4694E851-E6A7-491D-95C6-4A29E9F72F32}" dt="2021-03-09T06:31:45.914" v="873" actId="47"/>
        <pc:sldMkLst>
          <pc:docMk/>
          <pc:sldMk cId="4224964891" sldId="1119"/>
        </pc:sldMkLst>
      </pc:sldChg>
      <pc:sldChg chg="modSp mod">
        <pc:chgData name="Chunping Xu" userId="a5962ba47313b1f5" providerId="LiveId" clId="{4694E851-E6A7-491D-95C6-4A29E9F72F32}" dt="2021-03-12T23:53:15.677" v="937" actId="20577"/>
        <pc:sldMkLst>
          <pc:docMk/>
          <pc:sldMk cId="1434670935" sldId="1122"/>
        </pc:sldMkLst>
        <pc:spChg chg="mod">
          <ac:chgData name="Chunping Xu" userId="a5962ba47313b1f5" providerId="LiveId" clId="{4694E851-E6A7-491D-95C6-4A29E9F72F32}" dt="2021-03-12T23:53:15.677" v="937" actId="20577"/>
          <ac:spMkLst>
            <pc:docMk/>
            <pc:sldMk cId="1434670935" sldId="112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39:08.242" v="1127"/>
        <pc:sldMkLst>
          <pc:docMk/>
          <pc:sldMk cId="2466762688" sldId="1127"/>
        </pc:sldMkLst>
        <pc:spChg chg="mod">
          <ac:chgData name="Chunping Xu" userId="a5962ba47313b1f5" providerId="LiveId" clId="{4694E851-E6A7-491D-95C6-4A29E9F72F32}" dt="2021-03-18T18:37:52.467" v="1125" actId="20577"/>
          <ac:spMkLst>
            <pc:docMk/>
            <pc:sldMk cId="2466762688" sldId="1127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49:12.540" v="1247"/>
        <pc:sldMkLst>
          <pc:docMk/>
          <pc:sldMk cId="1963077570" sldId="1128"/>
        </pc:sldMkLst>
        <pc:spChg chg="mod">
          <ac:chgData name="Chunping Xu" userId="a5962ba47313b1f5" providerId="LiveId" clId="{4694E851-E6A7-491D-95C6-4A29E9F72F32}" dt="2021-03-18T18:42:13.624" v="1227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4694E851-E6A7-491D-95C6-4A29E9F72F32}" dt="2021-03-18T18:48:48.993" v="1245"/>
        <pc:sldMkLst>
          <pc:docMk/>
          <pc:sldMk cId="2915100857" sldId="1129"/>
        </pc:sldMkLst>
        <pc:spChg chg="mod">
          <ac:chgData name="Chunping Xu" userId="a5962ba47313b1f5" providerId="LiveId" clId="{4694E851-E6A7-491D-95C6-4A29E9F72F32}" dt="2021-03-18T18:48:48.993" v="1245"/>
          <ac:spMkLst>
            <pc:docMk/>
            <pc:sldMk cId="2915100857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4694E851-E6A7-491D-95C6-4A29E9F72F32}" dt="2021-03-18T19:09:38.021" v="1276"/>
        <pc:sldMkLst>
          <pc:docMk/>
          <pc:sldMk cId="932149622" sldId="1130"/>
        </pc:sldMkLst>
        <pc:spChg chg="mod">
          <ac:chgData name="Chunping Xu" userId="a5962ba47313b1f5" providerId="LiveId" clId="{4694E851-E6A7-491D-95C6-4A29E9F72F32}" dt="2021-03-18T19:09:38.021" v="1276"/>
          <ac:spMkLst>
            <pc:docMk/>
            <pc:sldMk cId="932149622" sldId="1130"/>
            <ac:spMk id="160782" creationId="{BDFD54D5-728E-4DE0-B8CD-BB0D37C84E5C}"/>
          </ac:spMkLst>
        </pc:spChg>
      </pc:sldChg>
      <pc:sldChg chg="ord">
        <pc:chgData name="Chunping Xu" userId="a5962ba47313b1f5" providerId="LiveId" clId="{4694E851-E6A7-491D-95C6-4A29E9F72F32}" dt="2021-03-18T19:09:58.550" v="1278"/>
        <pc:sldMkLst>
          <pc:docMk/>
          <pc:sldMk cId="2458268968" sldId="1132"/>
        </pc:sldMkLst>
      </pc:sldChg>
      <pc:sldChg chg="modSp mod modAnim">
        <pc:chgData name="Chunping Xu" userId="a5962ba47313b1f5" providerId="LiveId" clId="{4694E851-E6A7-491D-95C6-4A29E9F72F32}" dt="2021-03-18T16:45:06.148" v="983" actId="20577"/>
        <pc:sldMkLst>
          <pc:docMk/>
          <pc:sldMk cId="2654228899" sldId="1135"/>
        </pc:sldMkLst>
        <pc:spChg chg="mod">
          <ac:chgData name="Chunping Xu" userId="a5962ba47313b1f5" providerId="LiveId" clId="{4694E851-E6A7-491D-95C6-4A29E9F72F32}" dt="2021-03-18T16:45:06.148" v="983" actId="20577"/>
          <ac:spMkLst>
            <pc:docMk/>
            <pc:sldMk cId="2654228899" sldId="1135"/>
            <ac:spMk id="160782" creationId="{BDFD54D5-728E-4DE0-B8CD-BB0D37C84E5C}"/>
          </ac:spMkLst>
        </pc:spChg>
      </pc:sldChg>
      <pc:sldChg chg="new del">
        <pc:chgData name="Chunping Xu" userId="a5962ba47313b1f5" providerId="LiveId" clId="{4694E851-E6A7-491D-95C6-4A29E9F72F32}" dt="2021-03-12T22:02:34.075" v="894" actId="47"/>
        <pc:sldMkLst>
          <pc:docMk/>
          <pc:sldMk cId="3387168839" sldId="1136"/>
        </pc:sldMkLst>
      </pc:sldChg>
      <pc:sldChg chg="modSp add mod">
        <pc:chgData name="Chunping Xu" userId="a5962ba47313b1f5" providerId="LiveId" clId="{4694E851-E6A7-491D-95C6-4A29E9F72F32}" dt="2021-03-18T19:07:12.396" v="1259"/>
        <pc:sldMkLst>
          <pc:docMk/>
          <pc:sldMk cId="970242031" sldId="1137"/>
        </pc:sldMkLst>
        <pc:spChg chg="mod">
          <ac:chgData name="Chunping Xu" userId="a5962ba47313b1f5" providerId="LiveId" clId="{4694E851-E6A7-491D-95C6-4A29E9F72F32}" dt="2021-03-18T19:07:12.396" v="1259"/>
          <ac:spMkLst>
            <pc:docMk/>
            <pc:sldMk cId="970242031" sldId="1137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2T23:22:37.926" v="909"/>
        <pc:sldMkLst>
          <pc:docMk/>
          <pc:sldMk cId="4024519667" sldId="1138"/>
        </pc:sldMkLst>
      </pc:sldChg>
      <pc:sldChg chg="modSp add modAnim">
        <pc:chgData name="Chunping Xu" userId="a5962ba47313b1f5" providerId="LiveId" clId="{4694E851-E6A7-491D-95C6-4A29E9F72F32}" dt="2021-03-12T23:26:24.156" v="933"/>
        <pc:sldMkLst>
          <pc:docMk/>
          <pc:sldMk cId="1742232189" sldId="1139"/>
        </pc:sldMkLst>
        <pc:spChg chg="mod">
          <ac:chgData name="Chunping Xu" userId="a5962ba47313b1f5" providerId="LiveId" clId="{4694E851-E6A7-491D-95C6-4A29E9F72F32}" dt="2021-03-12T23:26:22.335" v="932" actId="1076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6:46:38.053" v="988" actId="20577"/>
        <pc:sldMkLst>
          <pc:docMk/>
          <pc:sldMk cId="477026868" sldId="1140"/>
        </pc:sldMkLst>
        <pc:spChg chg="mod">
          <ac:chgData name="Chunping Xu" userId="a5962ba47313b1f5" providerId="LiveId" clId="{4694E851-E6A7-491D-95C6-4A29E9F72F32}" dt="2021-03-18T16:46:38.053" v="988" actId="20577"/>
          <ac:spMkLst>
            <pc:docMk/>
            <pc:sldMk cId="477026868" sldId="11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8:51:24.750" v="1248" actId="20577"/>
        <pc:sldMkLst>
          <pc:docMk/>
          <pc:sldMk cId="1652251790" sldId="1141"/>
        </pc:sldMkLst>
        <pc:spChg chg="mod">
          <ac:chgData name="Chunping Xu" userId="a5962ba47313b1f5" providerId="LiveId" clId="{4694E851-E6A7-491D-95C6-4A29E9F72F32}" dt="2021-03-18T18:51:24.750" v="1248" actId="20577"/>
          <ac:spMkLst>
            <pc:docMk/>
            <pc:sldMk cId="1652251790" sldId="1141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8T16:46:24.050" v="986"/>
        <pc:sldMkLst>
          <pc:docMk/>
          <pc:sldMk cId="1962407467" sldId="1142"/>
        </pc:sldMkLst>
      </pc:sldChg>
      <pc:sldChg chg="modSp add mod">
        <pc:chgData name="Chunping Xu" userId="a5962ba47313b1f5" providerId="LiveId" clId="{4694E851-E6A7-491D-95C6-4A29E9F72F32}" dt="2021-03-18T19:08:12.639" v="1262"/>
        <pc:sldMkLst>
          <pc:docMk/>
          <pc:sldMk cId="1073509388" sldId="1143"/>
        </pc:sldMkLst>
        <pc:spChg chg="mod">
          <ac:chgData name="Chunping Xu" userId="a5962ba47313b1f5" providerId="LiveId" clId="{4694E851-E6A7-491D-95C6-4A29E9F72F32}" dt="2021-03-18T19:08:12.639" v="1262"/>
          <ac:spMkLst>
            <pc:docMk/>
            <pc:sldMk cId="1073509388" sldId="114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4694E851-E6A7-491D-95C6-4A29E9F72F32}" dt="2021-03-18T19:08:33.026" v="1267"/>
        <pc:sldMkLst>
          <pc:docMk/>
          <pc:sldMk cId="1209245989" sldId="1144"/>
        </pc:sldMkLst>
        <pc:spChg chg="mod">
          <ac:chgData name="Chunping Xu" userId="a5962ba47313b1f5" providerId="LiveId" clId="{4694E851-E6A7-491D-95C6-4A29E9F72F32}" dt="2021-03-18T19:08:33.026" v="1267"/>
          <ac:spMkLst>
            <pc:docMk/>
            <pc:sldMk cId="1209245989" sldId="1144"/>
            <ac:spMk id="160782" creationId="{BDFD54D5-728E-4DE0-B8CD-BB0D37C84E5C}"/>
          </ac:spMkLst>
        </pc:spChg>
      </pc:sldChg>
      <pc:sldChg chg="add">
        <pc:chgData name="Chunping Xu" userId="a5962ba47313b1f5" providerId="LiveId" clId="{4694E851-E6A7-491D-95C6-4A29E9F72F32}" dt="2021-03-18T18:51:45.170" v="1252"/>
        <pc:sldMkLst>
          <pc:docMk/>
          <pc:sldMk cId="3992666403" sldId="1145"/>
        </pc:sldMkLst>
      </pc:sldChg>
      <pc:sldChg chg="add">
        <pc:chgData name="Chunping Xu" userId="a5962ba47313b1f5" providerId="LiveId" clId="{4694E851-E6A7-491D-95C6-4A29E9F72F32}" dt="2021-03-18T18:51:45.701" v="1253"/>
        <pc:sldMkLst>
          <pc:docMk/>
          <pc:sldMk cId="3230079357" sldId="1146"/>
        </pc:sldMkLst>
      </pc:sldChg>
      <pc:sldChg chg="add">
        <pc:chgData name="Chunping Xu" userId="a5962ba47313b1f5" providerId="LiveId" clId="{4694E851-E6A7-491D-95C6-4A29E9F72F32}" dt="2021-03-18T18:51:46.190" v="1254"/>
        <pc:sldMkLst>
          <pc:docMk/>
          <pc:sldMk cId="593554853" sldId="1147"/>
        </pc:sldMkLst>
      </pc:sldChg>
      <pc:sldChg chg="add">
        <pc:chgData name="Chunping Xu" userId="a5962ba47313b1f5" providerId="LiveId" clId="{4694E851-E6A7-491D-95C6-4A29E9F72F32}" dt="2021-03-18T19:10:18.076" v="1279"/>
        <pc:sldMkLst>
          <pc:docMk/>
          <pc:sldMk cId="3182274185" sldId="1148"/>
        </pc:sldMkLst>
      </pc:sldChg>
      <pc:sldChg chg="add">
        <pc:chgData name="Chunping Xu" userId="a5962ba47313b1f5" providerId="LiveId" clId="{4694E851-E6A7-491D-95C6-4A29E9F72F32}" dt="2021-03-18T19:10:41.318" v="1280"/>
        <pc:sldMkLst>
          <pc:docMk/>
          <pc:sldMk cId="1575846724" sldId="1149"/>
        </pc:sldMkLst>
      </pc:sldChg>
      <pc:sldChg chg="add">
        <pc:chgData name="Chunping Xu" userId="a5962ba47313b1f5" providerId="LiveId" clId="{4694E851-E6A7-491D-95C6-4A29E9F72F32}" dt="2021-03-18T22:44:34.699" v="1281"/>
        <pc:sldMkLst>
          <pc:docMk/>
          <pc:sldMk cId="2474814433" sldId="1150"/>
        </pc:sldMkLst>
      </pc:sldChg>
    </pc:docChg>
  </pc:docChgLst>
  <pc:docChgLst>
    <pc:chgData name="Chunping Xu" userId="a5962ba47313b1f5" providerId="LiveId" clId="{6DEF5BAD-251A-49AC-A794-2B7378A18BD1}"/>
    <pc:docChg chg="undo redo custSel addSld delSld modSld sldOrd">
      <pc:chgData name="Chunping Xu" userId="a5962ba47313b1f5" providerId="LiveId" clId="{6DEF5BAD-251A-49AC-A794-2B7378A18BD1}" dt="2020-11-07T03:32:35.682" v="692"/>
      <pc:docMkLst>
        <pc:docMk/>
      </pc:docMkLst>
      <pc:sldChg chg="add modAnim">
        <pc:chgData name="Chunping Xu" userId="a5962ba47313b1f5" providerId="LiveId" clId="{6DEF5BAD-251A-49AC-A794-2B7378A18BD1}" dt="2020-11-07T03:10:13.471" v="601"/>
        <pc:sldMkLst>
          <pc:docMk/>
          <pc:sldMk cId="0" sldId="257"/>
        </pc:sldMkLst>
      </pc:sldChg>
      <pc:sldChg chg="add del">
        <pc:chgData name="Chunping Xu" userId="a5962ba47313b1f5" providerId="LiveId" clId="{6DEF5BAD-251A-49AC-A794-2B7378A18BD1}" dt="2020-11-07T03:11:34.984" v="602" actId="47"/>
        <pc:sldMkLst>
          <pc:docMk/>
          <pc:sldMk cId="0" sldId="258"/>
        </pc:sldMkLst>
      </pc:sldChg>
      <pc:sldChg chg="add del modAnim">
        <pc:chgData name="Chunping Xu" userId="a5962ba47313b1f5" providerId="LiveId" clId="{6DEF5BAD-251A-49AC-A794-2B7378A18BD1}" dt="2020-11-07T03:12:19.906" v="604"/>
        <pc:sldMkLst>
          <pc:docMk/>
          <pc:sldMk cId="0" sldId="259"/>
        </pc:sldMkLst>
      </pc:sldChg>
      <pc:sldChg chg="add del">
        <pc:chgData name="Chunping Xu" userId="a5962ba47313b1f5" providerId="LiveId" clId="{6DEF5BAD-251A-49AC-A794-2B7378A18BD1}" dt="2020-11-07T03:11:46.882" v="603" actId="47"/>
        <pc:sldMkLst>
          <pc:docMk/>
          <pc:sldMk cId="0" sldId="260"/>
        </pc:sldMkLst>
      </pc:sldChg>
      <pc:sldChg chg="add modAnim">
        <pc:chgData name="Chunping Xu" userId="a5962ba47313b1f5" providerId="LiveId" clId="{6DEF5BAD-251A-49AC-A794-2B7378A18BD1}" dt="2020-11-07T03:12:45.499" v="605"/>
        <pc:sldMkLst>
          <pc:docMk/>
          <pc:sldMk cId="0" sldId="261"/>
        </pc:sldMkLst>
      </pc:sldChg>
      <pc:sldChg chg="add modAnim">
        <pc:chgData name="Chunping Xu" userId="a5962ba47313b1f5" providerId="LiveId" clId="{6DEF5BAD-251A-49AC-A794-2B7378A18BD1}" dt="2020-11-07T03:13:01.830" v="606"/>
        <pc:sldMkLst>
          <pc:docMk/>
          <pc:sldMk cId="0" sldId="262"/>
        </pc:sldMkLst>
      </pc:sldChg>
      <pc:sldChg chg="add modAnim">
        <pc:chgData name="Chunping Xu" userId="a5962ba47313b1f5" providerId="LiveId" clId="{6DEF5BAD-251A-49AC-A794-2B7378A18BD1}" dt="2020-11-07T03:13:18.431" v="607"/>
        <pc:sldMkLst>
          <pc:docMk/>
          <pc:sldMk cId="0" sldId="263"/>
        </pc:sldMkLst>
      </pc:sldChg>
      <pc:sldChg chg="add del">
        <pc:chgData name="Chunping Xu" userId="a5962ba47313b1f5" providerId="LiveId" clId="{6DEF5BAD-251A-49AC-A794-2B7378A18BD1}" dt="2020-11-07T03:13:31.556" v="608" actId="47"/>
        <pc:sldMkLst>
          <pc:docMk/>
          <pc:sldMk cId="0" sldId="264"/>
        </pc:sldMkLst>
      </pc:sldChg>
      <pc:sldChg chg="add del">
        <pc:chgData name="Chunping Xu" userId="a5962ba47313b1f5" providerId="LiveId" clId="{6DEF5BAD-251A-49AC-A794-2B7378A18BD1}" dt="2020-11-07T02:38:20.730" v="428" actId="47"/>
        <pc:sldMkLst>
          <pc:docMk/>
          <pc:sldMk cId="0" sldId="265"/>
        </pc:sldMkLst>
      </pc:sldChg>
      <pc:sldChg chg="add del setBg">
        <pc:chgData name="Chunping Xu" userId="a5962ba47313b1f5" providerId="LiveId" clId="{6DEF5BAD-251A-49AC-A794-2B7378A18BD1}" dt="2020-11-07T02:38:21.398" v="429" actId="47"/>
        <pc:sldMkLst>
          <pc:docMk/>
          <pc:sldMk cId="0" sldId="266"/>
        </pc:sldMkLst>
      </pc:sldChg>
      <pc:sldChg chg="add">
        <pc:chgData name="Chunping Xu" userId="a5962ba47313b1f5" providerId="LiveId" clId="{6DEF5BAD-251A-49AC-A794-2B7378A18BD1}" dt="2020-11-07T00:17:19.587" v="175"/>
        <pc:sldMkLst>
          <pc:docMk/>
          <pc:sldMk cId="0" sldId="267"/>
        </pc:sldMkLst>
      </pc:sldChg>
      <pc:sldChg chg="add del">
        <pc:chgData name="Chunping Xu" userId="a5962ba47313b1f5" providerId="LiveId" clId="{6DEF5BAD-251A-49AC-A794-2B7378A18BD1}" dt="2020-11-07T02:38:32.149" v="430" actId="47"/>
        <pc:sldMkLst>
          <pc:docMk/>
          <pc:sldMk cId="0" sldId="272"/>
        </pc:sldMkLst>
      </pc:sldChg>
      <pc:sldChg chg="modSp add modAnim">
        <pc:chgData name="Chunping Xu" userId="a5962ba47313b1f5" providerId="LiveId" clId="{6DEF5BAD-251A-49AC-A794-2B7378A18BD1}" dt="2020-11-07T03:27:34.902" v="645" actId="207"/>
        <pc:sldMkLst>
          <pc:docMk/>
          <pc:sldMk cId="0" sldId="273"/>
        </pc:sldMkLst>
        <pc:spChg chg="mod">
          <ac:chgData name="Chunping Xu" userId="a5962ba47313b1f5" providerId="LiveId" clId="{6DEF5BAD-251A-49AC-A794-2B7378A18BD1}" dt="2020-11-07T03:27:34.902" v="645" actId="207"/>
          <ac:spMkLst>
            <pc:docMk/>
            <pc:sldMk cId="0" sldId="273"/>
            <ac:spMk id="19471" creationId="{8A344953-AC12-4C5D-BEC4-E5319DB1A2AF}"/>
          </ac:spMkLst>
        </pc:spChg>
      </pc:sldChg>
      <pc:sldChg chg="add modAnim">
        <pc:chgData name="Chunping Xu" userId="a5962ba47313b1f5" providerId="LiveId" clId="{6DEF5BAD-251A-49AC-A794-2B7378A18BD1}" dt="2020-11-07T03:13:58.369" v="610"/>
        <pc:sldMkLst>
          <pc:docMk/>
          <pc:sldMk cId="0" sldId="274"/>
        </pc:sldMkLst>
      </pc:sldChg>
      <pc:sldChg chg="modSp add ord modAnim">
        <pc:chgData name="Chunping Xu" userId="a5962ba47313b1f5" providerId="LiveId" clId="{6DEF5BAD-251A-49AC-A794-2B7378A18BD1}" dt="2020-11-07T03:14:12.904" v="611"/>
        <pc:sldMkLst>
          <pc:docMk/>
          <pc:sldMk cId="0" sldId="275"/>
        </pc:sldMkLst>
        <pc:spChg chg="mod">
          <ac:chgData name="Chunping Xu" userId="a5962ba47313b1f5" providerId="LiveId" clId="{6DEF5BAD-251A-49AC-A794-2B7378A18BD1}" dt="2020-11-07T02:51:58.822" v="505" actId="207"/>
          <ac:spMkLst>
            <pc:docMk/>
            <pc:sldMk cId="0" sldId="275"/>
            <ac:spMk id="21507" creationId="{73A68590-B4D2-407B-85D1-E3D18350E6B8}"/>
          </ac:spMkLst>
        </pc:spChg>
      </pc:sldChg>
      <pc:sldChg chg="addSp modSp add del mod modAnim">
        <pc:chgData name="Chunping Xu" userId="a5962ba47313b1f5" providerId="LiveId" clId="{6DEF5BAD-251A-49AC-A794-2B7378A18BD1}" dt="2020-11-07T03:14:57.128" v="614" actId="47"/>
        <pc:sldMkLst>
          <pc:docMk/>
          <pc:sldMk cId="0" sldId="403"/>
        </pc:sldMkLst>
        <pc:spChg chg="mod">
          <ac:chgData name="Chunping Xu" userId="a5962ba47313b1f5" providerId="LiveId" clId="{6DEF5BAD-251A-49AC-A794-2B7378A18BD1}" dt="2020-11-07T02:53:09.855" v="509" actId="1076"/>
          <ac:spMkLst>
            <pc:docMk/>
            <pc:sldMk cId="0" sldId="403"/>
            <ac:spMk id="2" creationId="{7BFEB718-A145-42CB-9EE0-F9E5CDB15A3D}"/>
          </ac:spMkLst>
        </pc:spChg>
        <pc:spChg chg="add mod">
          <ac:chgData name="Chunping Xu" userId="a5962ba47313b1f5" providerId="LiveId" clId="{6DEF5BAD-251A-49AC-A794-2B7378A18BD1}" dt="2020-11-07T02:53:30.386" v="513" actId="167"/>
          <ac:spMkLst>
            <pc:docMk/>
            <pc:sldMk cId="0" sldId="403"/>
            <ac:spMk id="56" creationId="{868B0659-4FC8-468F-93CC-36C5DEC4F37D}"/>
          </ac:spMkLst>
        </pc:spChg>
        <pc:spChg chg="mod">
          <ac:chgData name="Chunping Xu" userId="a5962ba47313b1f5" providerId="LiveId" clId="{6DEF5BAD-251A-49AC-A794-2B7378A18BD1}" dt="2020-11-07T02:52:18.563" v="506" actId="1076"/>
          <ac:spMkLst>
            <pc:docMk/>
            <pc:sldMk cId="0" sldId="403"/>
            <ac:spMk id="152624" creationId="{0E7F9FD9-262D-4ECD-8759-72B04B8E78E2}"/>
          </ac:spMkLst>
        </pc:spChg>
        <pc:spChg chg="mod">
          <ac:chgData name="Chunping Xu" userId="a5962ba47313b1f5" providerId="LiveId" clId="{6DEF5BAD-251A-49AC-A794-2B7378A18BD1}" dt="2020-11-07T02:53:54.647" v="515" actId="207"/>
          <ac:spMkLst>
            <pc:docMk/>
            <pc:sldMk cId="0" sldId="403"/>
            <ac:spMk id="152630" creationId="{C8AA0B3B-4669-4D4E-AA68-059F898C511C}"/>
          </ac:spMkLst>
        </pc:spChg>
        <pc:picChg chg="add mod">
          <ac:chgData name="Chunping Xu" userId="a5962ba47313b1f5" providerId="LiveId" clId="{6DEF5BAD-251A-49AC-A794-2B7378A18BD1}" dt="2020-11-07T02:53:43.603" v="514" actId="1076"/>
          <ac:picMkLst>
            <pc:docMk/>
            <pc:sldMk cId="0" sldId="403"/>
            <ac:picMk id="5" creationId="{A2EC286F-9324-4F2D-A436-3121AD89EA79}"/>
          </ac:picMkLst>
        </pc:picChg>
      </pc:sldChg>
      <pc:sldChg chg="modSp add modAnim">
        <pc:chgData name="Chunping Xu" userId="a5962ba47313b1f5" providerId="LiveId" clId="{6DEF5BAD-251A-49AC-A794-2B7378A18BD1}" dt="2020-11-07T03:14:22.496" v="612"/>
        <pc:sldMkLst>
          <pc:docMk/>
          <pc:sldMk cId="0" sldId="405"/>
        </pc:sldMkLst>
        <pc:spChg chg="mod">
          <ac:chgData name="Chunping Xu" userId="a5962ba47313b1f5" providerId="LiveId" clId="{6DEF5BAD-251A-49AC-A794-2B7378A18BD1}" dt="2020-11-07T02:51:48.573" v="504" actId="207"/>
          <ac:spMkLst>
            <pc:docMk/>
            <pc:sldMk cId="0" sldId="405"/>
            <ac:spMk id="154627" creationId="{D7A0A186-1B24-430E-B746-DCDEC40981C6}"/>
          </ac:spMkLst>
        </pc:spChg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49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0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1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22"/>
        </pc:sldMkLst>
      </pc:sldChg>
      <pc:sldChg chg="addSp delSp modSp add del mod">
        <pc:chgData name="Chunping Xu" userId="a5962ba47313b1f5" providerId="LiveId" clId="{6DEF5BAD-251A-49AC-A794-2B7378A18BD1}" dt="2020-11-06T23:42:44.845" v="171" actId="21"/>
        <pc:sldMkLst>
          <pc:docMk/>
          <pc:sldMk cId="0" sldId="535"/>
        </pc:sldMkLst>
        <pc:spChg chg="del mod">
          <ac:chgData name="Chunping Xu" userId="a5962ba47313b1f5" providerId="LiveId" clId="{6DEF5BAD-251A-49AC-A794-2B7378A18BD1}" dt="2020-11-06T23:42:27.401" v="168" actId="21"/>
          <ac:spMkLst>
            <pc:docMk/>
            <pc:sldMk cId="0" sldId="535"/>
            <ac:spMk id="2" creationId="{00000000-0000-0000-0000-000000000000}"/>
          </ac:spMkLst>
        </pc:spChg>
        <pc:spChg chg="add del mod">
          <ac:chgData name="Chunping Xu" userId="a5962ba47313b1f5" providerId="LiveId" clId="{6DEF5BAD-251A-49AC-A794-2B7378A18BD1}" dt="2020-11-06T23:42:44.845" v="171" actId="21"/>
          <ac:spMkLst>
            <pc:docMk/>
            <pc:sldMk cId="0" sldId="535"/>
            <ac:spMk id="5" creationId="{210F85A2-4061-4762-AF6C-5543D72A20B2}"/>
          </ac:spMkLst>
        </pc:spChg>
        <pc:picChg chg="add del">
          <ac:chgData name="Chunping Xu" userId="a5962ba47313b1f5" providerId="LiveId" clId="{6DEF5BAD-251A-49AC-A794-2B7378A18BD1}" dt="2020-11-06T23:42:37.416" v="170" actId="21"/>
          <ac:picMkLst>
            <pc:docMk/>
            <pc:sldMk cId="0" sldId="535"/>
            <ac:picMk id="4" creationId="{00000000-0000-0000-0000-000000000000}"/>
          </ac:picMkLst>
        </pc:picChg>
      </pc:sldChg>
      <pc:sldChg chg="add del">
        <pc:chgData name="Chunping Xu" userId="a5962ba47313b1f5" providerId="LiveId" clId="{6DEF5BAD-251A-49AC-A794-2B7378A18BD1}" dt="2020-11-07T02:56:47.937" v="531" actId="47"/>
        <pc:sldMkLst>
          <pc:docMk/>
          <pc:sldMk cId="0" sldId="539"/>
        </pc:sldMkLst>
      </pc:sldChg>
      <pc:sldChg chg="add del">
        <pc:chgData name="Chunping Xu" userId="a5962ba47313b1f5" providerId="LiveId" clId="{6DEF5BAD-251A-49AC-A794-2B7378A18BD1}" dt="2020-11-05T21:31:05.113" v="11" actId="47"/>
        <pc:sldMkLst>
          <pc:docMk/>
          <pc:sldMk cId="0" sldId="548"/>
        </pc:sldMkLst>
      </pc:sldChg>
      <pc:sldChg chg="modSp add del mod modAnim">
        <pc:chgData name="Chunping Xu" userId="a5962ba47313b1f5" providerId="LiveId" clId="{6DEF5BAD-251A-49AC-A794-2B7378A18BD1}" dt="2020-11-07T03:15:35.477" v="618"/>
        <pc:sldMkLst>
          <pc:docMk/>
          <pc:sldMk cId="0" sldId="549"/>
        </pc:sldMkLst>
        <pc:spChg chg="mod">
          <ac:chgData name="Chunping Xu" userId="a5962ba47313b1f5" providerId="LiveId" clId="{6DEF5BAD-251A-49AC-A794-2B7378A18BD1}" dt="2020-11-07T02:09:50.304" v="206"/>
          <ac:spMkLst>
            <pc:docMk/>
            <pc:sldMk cId="0" sldId="549"/>
            <ac:spMk id="3" creationId="{00000000-0000-0000-0000-000000000000}"/>
          </ac:spMkLst>
        </pc:spChg>
      </pc:sldChg>
      <pc:sldChg chg="add del ord">
        <pc:chgData name="Chunping Xu" userId="a5962ba47313b1f5" providerId="LiveId" clId="{6DEF5BAD-251A-49AC-A794-2B7378A18BD1}" dt="2020-11-06T23:47:37.824" v="173"/>
        <pc:sldMkLst>
          <pc:docMk/>
          <pc:sldMk cId="0" sldId="55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5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6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3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4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5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6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7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8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79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0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1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2"/>
        </pc:sldMkLst>
      </pc:sldChg>
      <pc:sldChg chg="add del">
        <pc:chgData name="Chunping Xu" userId="a5962ba47313b1f5" providerId="LiveId" clId="{6DEF5BAD-251A-49AC-A794-2B7378A18BD1}" dt="2020-11-05T21:30:54.354" v="10"/>
        <pc:sldMkLst>
          <pc:docMk/>
          <pc:sldMk cId="0" sldId="584"/>
        </pc:sldMkLst>
      </pc:sldChg>
      <pc:sldChg chg="modSp add del mod">
        <pc:chgData name="Chunping Xu" userId="a5962ba47313b1f5" providerId="LiveId" clId="{6DEF5BAD-251A-49AC-A794-2B7378A18BD1}" dt="2020-11-06T04:50:36.227" v="75" actId="255"/>
        <pc:sldMkLst>
          <pc:docMk/>
          <pc:sldMk cId="2574250617" sldId="835"/>
        </pc:sldMkLst>
        <pc:spChg chg="mod">
          <ac:chgData name="Chunping Xu" userId="a5962ba47313b1f5" providerId="LiveId" clId="{6DEF5BAD-251A-49AC-A794-2B7378A18BD1}" dt="2020-11-06T04:50:36.227" v="75" actId="255"/>
          <ac:spMkLst>
            <pc:docMk/>
            <pc:sldMk cId="2574250617" sldId="835"/>
            <ac:spMk id="441" creationId="{00000000-0000-0000-0000-000000000000}"/>
          </ac:spMkLst>
        </pc:spChg>
      </pc:sldChg>
      <pc:sldChg chg="addSp delSp add del">
        <pc:chgData name="Chunping Xu" userId="a5962ba47313b1f5" providerId="LiveId" clId="{6DEF5BAD-251A-49AC-A794-2B7378A18BD1}" dt="2020-11-07T02:06:31.790" v="176" actId="47"/>
        <pc:sldMkLst>
          <pc:docMk/>
          <pc:sldMk cId="2528803733" sldId="843"/>
        </pc:sldMkLst>
        <pc:picChg chg="add del">
          <ac:chgData name="Chunping Xu" userId="a5962ba47313b1f5" providerId="LiveId" clId="{6DEF5BAD-251A-49AC-A794-2B7378A18BD1}" dt="2020-11-05T21:30:42.084" v="7"/>
          <ac:picMkLst>
            <pc:docMk/>
            <pc:sldMk cId="2528803733" sldId="843"/>
            <ac:picMk id="2" creationId="{CD779C22-DEFD-4C99-8A25-BC51D740F6AA}"/>
          </ac:picMkLst>
        </pc:picChg>
      </pc:sldChg>
      <pc:sldChg chg="add del">
        <pc:chgData name="Chunping Xu" userId="a5962ba47313b1f5" providerId="LiveId" clId="{6DEF5BAD-251A-49AC-A794-2B7378A18BD1}" dt="2020-11-07T02:37:20.351" v="421" actId="47"/>
        <pc:sldMkLst>
          <pc:docMk/>
          <pc:sldMk cId="0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125448393" sldId="84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6890483" sldId="845"/>
        </pc:sldMkLst>
      </pc:sldChg>
      <pc:sldChg chg="new del">
        <pc:chgData name="Chunping Xu" userId="a5962ba47313b1f5" providerId="LiveId" clId="{6DEF5BAD-251A-49AC-A794-2B7378A18BD1}" dt="2020-11-07T02:06:43.070" v="178" actId="680"/>
        <pc:sldMkLst>
          <pc:docMk/>
          <pc:sldMk cId="2009025152" sldId="845"/>
        </pc:sldMkLst>
      </pc:sldChg>
      <pc:sldChg chg="modSp add mod">
        <pc:chgData name="Chunping Xu" userId="a5962ba47313b1f5" providerId="LiveId" clId="{6DEF5BAD-251A-49AC-A794-2B7378A18BD1}" dt="2020-11-07T03:15:19.031" v="616" actId="255"/>
        <pc:sldMkLst>
          <pc:docMk/>
          <pc:sldMk cId="2306806390" sldId="845"/>
        </pc:sldMkLst>
        <pc:spChg chg="mod">
          <ac:chgData name="Chunping Xu" userId="a5962ba47313b1f5" providerId="LiveId" clId="{6DEF5BAD-251A-49AC-A794-2B7378A18BD1}" dt="2020-11-07T03:15:19.031" v="616" actId="255"/>
          <ac:spMkLst>
            <pc:docMk/>
            <pc:sldMk cId="2306806390" sldId="84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5:51.936" v="620"/>
        <pc:sldMkLst>
          <pc:docMk/>
          <pc:sldMk cId="807174776" sldId="846"/>
        </pc:sldMkLst>
        <pc:spChg chg="mod">
          <ac:chgData name="Chunping Xu" userId="a5962ba47313b1f5" providerId="LiveId" clId="{6DEF5BAD-251A-49AC-A794-2B7378A18BD1}" dt="2020-11-07T02:10:38.321" v="220"/>
          <ac:spMkLst>
            <pc:docMk/>
            <pc:sldMk cId="807174776" sldId="84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489066414" sldId="847"/>
        </pc:sldMkLst>
      </pc:sldChg>
      <pc:sldChg chg="modSp add mod">
        <pc:chgData name="Chunping Xu" userId="a5962ba47313b1f5" providerId="LiveId" clId="{6DEF5BAD-251A-49AC-A794-2B7378A18BD1}" dt="2020-11-07T02:14:06.637" v="244" actId="20577"/>
        <pc:sldMkLst>
          <pc:docMk/>
          <pc:sldMk cId="3634143929" sldId="847"/>
        </pc:sldMkLst>
        <pc:spChg chg="mod">
          <ac:chgData name="Chunping Xu" userId="a5962ba47313b1f5" providerId="LiveId" clId="{6DEF5BAD-251A-49AC-A794-2B7378A18BD1}" dt="2020-11-07T02:14:06.637" v="244" actId="20577"/>
          <ac:spMkLst>
            <pc:docMk/>
            <pc:sldMk cId="3634143929" sldId="847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15:27.446" v="262" actId="6549"/>
        <pc:sldMkLst>
          <pc:docMk/>
          <pc:sldMk cId="2572320318" sldId="848"/>
        </pc:sldMkLst>
        <pc:spChg chg="mod">
          <ac:chgData name="Chunping Xu" userId="a5962ba47313b1f5" providerId="LiveId" clId="{6DEF5BAD-251A-49AC-A794-2B7378A18BD1}" dt="2020-11-07T02:15:27.446" v="262" actId="6549"/>
          <ac:spMkLst>
            <pc:docMk/>
            <pc:sldMk cId="2572320318" sldId="848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59:02.990" v="533" actId="20577"/>
        <pc:sldMkLst>
          <pc:docMk/>
          <pc:sldMk cId="1087646603" sldId="849"/>
        </pc:sldMkLst>
        <pc:spChg chg="mod">
          <ac:chgData name="Chunping Xu" userId="a5962ba47313b1f5" providerId="LiveId" clId="{6DEF5BAD-251A-49AC-A794-2B7378A18BD1}" dt="2020-11-07T02:59:02.990" v="533" actId="20577"/>
          <ac:spMkLst>
            <pc:docMk/>
            <pc:sldMk cId="1087646603" sldId="849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1:32.930" v="322" actId="6549"/>
        <pc:sldMkLst>
          <pc:docMk/>
          <pc:sldMk cId="990619112" sldId="850"/>
        </pc:sldMkLst>
        <pc:spChg chg="mod">
          <ac:chgData name="Chunping Xu" userId="a5962ba47313b1f5" providerId="LiveId" clId="{6DEF5BAD-251A-49AC-A794-2B7378A18BD1}" dt="2020-11-07T02:21:32.930" v="322" actId="6549"/>
          <ac:spMkLst>
            <pc:docMk/>
            <pc:sldMk cId="990619112" sldId="850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16:06.269" v="622"/>
        <pc:sldMkLst>
          <pc:docMk/>
          <pc:sldMk cId="133730437" sldId="851"/>
        </pc:sldMkLst>
        <pc:spChg chg="mod">
          <ac:chgData name="Chunping Xu" userId="a5962ba47313b1f5" providerId="LiveId" clId="{6DEF5BAD-251A-49AC-A794-2B7378A18BD1}" dt="2020-11-07T02:22:50.562" v="329" actId="20577"/>
          <ac:spMkLst>
            <pc:docMk/>
            <pc:sldMk cId="133730437" sldId="85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4175321" sldId="852"/>
        </pc:sldMkLst>
      </pc:sldChg>
      <pc:sldChg chg="modSp add mod modAnim">
        <pc:chgData name="Chunping Xu" userId="a5962ba47313b1f5" providerId="LiveId" clId="{6DEF5BAD-251A-49AC-A794-2B7378A18BD1}" dt="2020-11-07T03:22:34.799" v="643" actId="207"/>
        <pc:sldMkLst>
          <pc:docMk/>
          <pc:sldMk cId="2833510755" sldId="852"/>
        </pc:sldMkLst>
        <pc:spChg chg="mod">
          <ac:chgData name="Chunping Xu" userId="a5962ba47313b1f5" providerId="LiveId" clId="{6DEF5BAD-251A-49AC-A794-2B7378A18BD1}" dt="2020-11-07T03:22:34.799" v="643" actId="207"/>
          <ac:spMkLst>
            <pc:docMk/>
            <pc:sldMk cId="2833510755" sldId="85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2:28:42.663" v="370" actId="207"/>
        <pc:sldMkLst>
          <pc:docMk/>
          <pc:sldMk cId="1921892509" sldId="853"/>
        </pc:sldMkLst>
        <pc:spChg chg="mod">
          <ac:chgData name="Chunping Xu" userId="a5962ba47313b1f5" providerId="LiveId" clId="{6DEF5BAD-251A-49AC-A794-2B7378A18BD1}" dt="2020-11-07T02:28:42.663" v="370" actId="207"/>
          <ac:spMkLst>
            <pc:docMk/>
            <pc:sldMk cId="1921892509" sldId="85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354063081" sldId="853"/>
        </pc:sldMkLst>
      </pc:sldChg>
      <pc:sldChg chg="modSp add mod modAnim">
        <pc:chgData name="Chunping Xu" userId="a5962ba47313b1f5" providerId="LiveId" clId="{6DEF5BAD-251A-49AC-A794-2B7378A18BD1}" dt="2020-11-07T03:16:39.650" v="624"/>
        <pc:sldMkLst>
          <pc:docMk/>
          <pc:sldMk cId="2748220613" sldId="854"/>
        </pc:sldMkLst>
        <pc:spChg chg="mod">
          <ac:chgData name="Chunping Xu" userId="a5962ba47313b1f5" providerId="LiveId" clId="{6DEF5BAD-251A-49AC-A794-2B7378A18BD1}" dt="2020-11-07T02:30:05.737" v="380" actId="20577"/>
          <ac:spMkLst>
            <pc:docMk/>
            <pc:sldMk cId="2748220613" sldId="854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24:31.009" v="644" actId="207"/>
        <pc:sldMkLst>
          <pc:docMk/>
          <pc:sldMk cId="152175547" sldId="855"/>
        </pc:sldMkLst>
        <pc:spChg chg="mod">
          <ac:chgData name="Chunping Xu" userId="a5962ba47313b1f5" providerId="LiveId" clId="{6DEF5BAD-251A-49AC-A794-2B7378A18BD1}" dt="2020-11-07T03:24:31.009" v="644" actId="207"/>
          <ac:spMkLst>
            <pc:docMk/>
            <pc:sldMk cId="152175547" sldId="855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1:32.045" v="687"/>
        <pc:sldMkLst>
          <pc:docMk/>
          <pc:sldMk cId="3315506790" sldId="856"/>
        </pc:sldMkLst>
        <pc:spChg chg="mod">
          <ac:chgData name="Chunping Xu" userId="a5962ba47313b1f5" providerId="LiveId" clId="{6DEF5BAD-251A-49AC-A794-2B7378A18BD1}" dt="2020-11-07T03:31:32.045" v="687"/>
          <ac:spMkLst>
            <pc:docMk/>
            <pc:sldMk cId="3315506790" sldId="856"/>
            <ac:spMk id="3" creationId="{00000000-0000-0000-0000-000000000000}"/>
          </ac:spMkLst>
        </pc:spChg>
      </pc:sldChg>
      <pc:sldChg chg="modSp add del mod ord">
        <pc:chgData name="Chunping Xu" userId="a5962ba47313b1f5" providerId="LiveId" clId="{6DEF5BAD-251A-49AC-A794-2B7378A18BD1}" dt="2020-11-07T02:40:09.401" v="434" actId="47"/>
        <pc:sldMkLst>
          <pc:docMk/>
          <pc:sldMk cId="3441521916" sldId="857"/>
        </pc:sldMkLst>
        <pc:spChg chg="mod">
          <ac:chgData name="Chunping Xu" userId="a5962ba47313b1f5" providerId="LiveId" clId="{6DEF5BAD-251A-49AC-A794-2B7378A18BD1}" dt="2020-11-07T02:35:44.757" v="417" actId="20577"/>
          <ac:spMkLst>
            <pc:docMk/>
            <pc:sldMk cId="3441521916" sldId="85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685081893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863908720" sldId="858"/>
        </pc:sldMkLst>
      </pc:sldChg>
      <pc:sldChg chg="add del ord">
        <pc:chgData name="Chunping Xu" userId="a5962ba47313b1f5" providerId="LiveId" clId="{6DEF5BAD-251A-49AC-A794-2B7378A18BD1}" dt="2020-11-07T02:40:09.401" v="434" actId="47"/>
        <pc:sldMkLst>
          <pc:docMk/>
          <pc:sldMk cId="3622053994" sldId="859"/>
        </pc:sldMkLst>
      </pc:sldChg>
      <pc:sldChg chg="add del modAnim">
        <pc:chgData name="Chunping Xu" userId="a5962ba47313b1f5" providerId="LiveId" clId="{6DEF5BAD-251A-49AC-A794-2B7378A18BD1}" dt="2020-11-07T03:31:03.598" v="656" actId="47"/>
        <pc:sldMkLst>
          <pc:docMk/>
          <pc:sldMk cId="1051198018" sldId="860"/>
        </pc:sldMkLst>
      </pc:sldChg>
      <pc:sldChg chg="modSp add del mod">
        <pc:chgData name="Chunping Xu" userId="a5962ba47313b1f5" providerId="LiveId" clId="{6DEF5BAD-251A-49AC-A794-2B7378A18BD1}" dt="2020-11-07T02:43:48.900" v="453" actId="47"/>
        <pc:sldMkLst>
          <pc:docMk/>
          <pc:sldMk cId="1489678941" sldId="861"/>
        </pc:sldMkLst>
        <pc:spChg chg="mod">
          <ac:chgData name="Chunping Xu" userId="a5962ba47313b1f5" providerId="LiveId" clId="{6DEF5BAD-251A-49AC-A794-2B7378A18BD1}" dt="2020-11-07T02:43:28.777" v="452" actId="20577"/>
          <ac:spMkLst>
            <pc:docMk/>
            <pc:sldMk cId="1489678941" sldId="861"/>
            <ac:spMk id="3" creationId="{00000000-0000-0000-0000-000000000000}"/>
          </ac:spMkLst>
        </pc:spChg>
      </pc:sldChg>
      <pc:sldChg chg="modSp add mod modAnim">
        <pc:chgData name="Chunping Xu" userId="a5962ba47313b1f5" providerId="LiveId" clId="{6DEF5BAD-251A-49AC-A794-2B7378A18BD1}" dt="2020-11-07T03:30:10.375" v="654" actId="20577"/>
        <pc:sldMkLst>
          <pc:docMk/>
          <pc:sldMk cId="1883454960" sldId="862"/>
        </pc:sldMkLst>
        <pc:spChg chg="mod">
          <ac:chgData name="Chunping Xu" userId="a5962ba47313b1f5" providerId="LiveId" clId="{6DEF5BAD-251A-49AC-A794-2B7378A18BD1}" dt="2020-11-07T03:30:10.375" v="654" actId="20577"/>
          <ac:spMkLst>
            <pc:docMk/>
            <pc:sldMk cId="1883454960" sldId="862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265403355" sldId="862"/>
        </pc:sldMkLst>
      </pc:sldChg>
      <pc:sldChg chg="modSp add mod">
        <pc:chgData name="Chunping Xu" userId="a5962ba47313b1f5" providerId="LiveId" clId="{6DEF5BAD-251A-49AC-A794-2B7378A18BD1}" dt="2020-11-07T03:28:43.889" v="647" actId="20577"/>
        <pc:sldMkLst>
          <pc:docMk/>
          <pc:sldMk cId="2924587092" sldId="863"/>
        </pc:sldMkLst>
        <pc:spChg chg="mod">
          <ac:chgData name="Chunping Xu" userId="a5962ba47313b1f5" providerId="LiveId" clId="{6DEF5BAD-251A-49AC-A794-2B7378A18BD1}" dt="2020-11-07T03:28:43.889" v="647" actId="20577"/>
          <ac:spMkLst>
            <pc:docMk/>
            <pc:sldMk cId="2924587092" sldId="86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107169669" sldId="86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810519403" sldId="864"/>
        </pc:sldMkLst>
      </pc:sldChg>
      <pc:sldChg chg="modSp add mod">
        <pc:chgData name="Chunping Xu" userId="a5962ba47313b1f5" providerId="LiveId" clId="{6DEF5BAD-251A-49AC-A794-2B7378A18BD1}" dt="2020-11-07T02:45:48.625" v="468"/>
        <pc:sldMkLst>
          <pc:docMk/>
          <pc:sldMk cId="2854297783" sldId="864"/>
        </pc:sldMkLst>
        <pc:spChg chg="mod">
          <ac:chgData name="Chunping Xu" userId="a5962ba47313b1f5" providerId="LiveId" clId="{6DEF5BAD-251A-49AC-A794-2B7378A18BD1}" dt="2020-11-07T02:45:48.625" v="468"/>
          <ac:spMkLst>
            <pc:docMk/>
            <pc:sldMk cId="2854297783" sldId="864"/>
            <ac:spMk id="3" creationId="{00000000-0000-0000-0000-000000000000}"/>
          </ac:spMkLst>
        </pc:spChg>
      </pc:sldChg>
      <pc:sldChg chg="modSp add ord modAnim">
        <pc:chgData name="Chunping Xu" userId="a5962ba47313b1f5" providerId="LiveId" clId="{6DEF5BAD-251A-49AC-A794-2B7378A18BD1}" dt="2020-11-07T03:28:37.098" v="646" actId="207"/>
        <pc:sldMkLst>
          <pc:docMk/>
          <pc:sldMk cId="2071046613" sldId="865"/>
        </pc:sldMkLst>
        <pc:spChg chg="mod">
          <ac:chgData name="Chunping Xu" userId="a5962ba47313b1f5" providerId="LiveId" clId="{6DEF5BAD-251A-49AC-A794-2B7378A18BD1}" dt="2020-11-07T03:28:37.098" v="646" actId="207"/>
          <ac:spMkLst>
            <pc:docMk/>
            <pc:sldMk cId="2071046613" sldId="865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771223605" sldId="865"/>
        </pc:sldMkLst>
      </pc:sldChg>
      <pc:sldChg chg="modSp add mod modAnim">
        <pc:chgData name="Chunping Xu" userId="a5962ba47313b1f5" providerId="LiveId" clId="{6DEF5BAD-251A-49AC-A794-2B7378A18BD1}" dt="2020-11-07T03:32:35.682" v="692"/>
        <pc:sldMkLst>
          <pc:docMk/>
          <pc:sldMk cId="2454471397" sldId="866"/>
        </pc:sldMkLst>
        <pc:spChg chg="mod">
          <ac:chgData name="Chunping Xu" userId="a5962ba47313b1f5" providerId="LiveId" clId="{6DEF5BAD-251A-49AC-A794-2B7378A18BD1}" dt="2020-11-07T03:32:27.248" v="690"/>
          <ac:spMkLst>
            <pc:docMk/>
            <pc:sldMk cId="2454471397" sldId="866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050489150" sldId="866"/>
        </pc:sldMkLst>
      </pc:sldChg>
      <pc:sldChg chg="modSp add del mod">
        <pc:chgData name="Chunping Xu" userId="a5962ba47313b1f5" providerId="LiveId" clId="{6DEF5BAD-251A-49AC-A794-2B7378A18BD1}" dt="2020-11-07T03:29:04.088" v="648" actId="47"/>
        <pc:sldMkLst>
          <pc:docMk/>
          <pc:sldMk cId="1540326364" sldId="867"/>
        </pc:sldMkLst>
        <pc:spChg chg="mod">
          <ac:chgData name="Chunping Xu" userId="a5962ba47313b1f5" providerId="LiveId" clId="{6DEF5BAD-251A-49AC-A794-2B7378A18BD1}" dt="2020-11-07T02:47:11.893" v="481"/>
          <ac:spMkLst>
            <pc:docMk/>
            <pc:sldMk cId="1540326364" sldId="867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22564738" sldId="86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27779817" sldId="868"/>
        </pc:sldMkLst>
      </pc:sldChg>
      <pc:sldChg chg="modSp add mod modAnim">
        <pc:chgData name="Chunping Xu" userId="a5962ba47313b1f5" providerId="LiveId" clId="{6DEF5BAD-251A-49AC-A794-2B7378A18BD1}" dt="2020-11-07T03:29:33.064" v="653" actId="20577"/>
        <pc:sldMkLst>
          <pc:docMk/>
          <pc:sldMk cId="3185582771" sldId="868"/>
        </pc:sldMkLst>
        <pc:spChg chg="mod">
          <ac:chgData name="Chunping Xu" userId="a5962ba47313b1f5" providerId="LiveId" clId="{6DEF5BAD-251A-49AC-A794-2B7378A18BD1}" dt="2020-11-07T03:29:33.064" v="653" actId="20577"/>
          <ac:spMkLst>
            <pc:docMk/>
            <pc:sldMk cId="3185582771" sldId="868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31454187" sldId="869"/>
        </pc:sldMkLst>
      </pc:sldChg>
      <pc:sldChg chg="modSp add mod">
        <pc:chgData name="Chunping Xu" userId="a5962ba47313b1f5" providerId="LiveId" clId="{6DEF5BAD-251A-49AC-A794-2B7378A18BD1}" dt="2020-11-07T02:49:29.555" v="493"/>
        <pc:sldMkLst>
          <pc:docMk/>
          <pc:sldMk cId="1331049319" sldId="869"/>
        </pc:sldMkLst>
        <pc:spChg chg="mod">
          <ac:chgData name="Chunping Xu" userId="a5962ba47313b1f5" providerId="LiveId" clId="{6DEF5BAD-251A-49AC-A794-2B7378A18BD1}" dt="2020-11-07T02:49:29.555" v="493"/>
          <ac:spMkLst>
            <pc:docMk/>
            <pc:sldMk cId="1331049319" sldId="869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13157655" sldId="870"/>
        </pc:sldMkLst>
      </pc:sldChg>
      <pc:sldChg chg="modSp add mod">
        <pc:chgData name="Chunping Xu" userId="a5962ba47313b1f5" providerId="LiveId" clId="{6DEF5BAD-251A-49AC-A794-2B7378A18BD1}" dt="2020-11-07T02:49:43.725" v="496"/>
        <pc:sldMkLst>
          <pc:docMk/>
          <pc:sldMk cId="4119726612" sldId="870"/>
        </pc:sldMkLst>
        <pc:spChg chg="mod">
          <ac:chgData name="Chunping Xu" userId="a5962ba47313b1f5" providerId="LiveId" clId="{6DEF5BAD-251A-49AC-A794-2B7378A18BD1}" dt="2020-11-07T02:49:43.725" v="496"/>
          <ac:spMkLst>
            <pc:docMk/>
            <pc:sldMk cId="4119726612" sldId="87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444316163" sldId="871"/>
        </pc:sldMkLst>
      </pc:sldChg>
      <pc:sldChg chg="modSp add mod">
        <pc:chgData name="Chunping Xu" userId="a5962ba47313b1f5" providerId="LiveId" clId="{6DEF5BAD-251A-49AC-A794-2B7378A18BD1}" dt="2020-11-07T02:50:15.315" v="500" actId="20577"/>
        <pc:sldMkLst>
          <pc:docMk/>
          <pc:sldMk cId="3743720211" sldId="871"/>
        </pc:sldMkLst>
        <pc:spChg chg="mod">
          <ac:chgData name="Chunping Xu" userId="a5962ba47313b1f5" providerId="LiveId" clId="{6DEF5BAD-251A-49AC-A794-2B7378A18BD1}" dt="2020-11-07T02:50:15.315" v="500" actId="20577"/>
          <ac:spMkLst>
            <pc:docMk/>
            <pc:sldMk cId="3743720211" sldId="871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692466551" sldId="872"/>
        </pc:sldMkLst>
      </pc:sldChg>
      <pc:sldChg chg="modSp add mod modAnim">
        <pc:chgData name="Chunping Xu" userId="a5962ba47313b1f5" providerId="LiveId" clId="{6DEF5BAD-251A-49AC-A794-2B7378A18BD1}" dt="2020-11-07T03:19:20.291" v="636"/>
        <pc:sldMkLst>
          <pc:docMk/>
          <pc:sldMk cId="2226330514" sldId="872"/>
        </pc:sldMkLst>
        <pc:spChg chg="mod">
          <ac:chgData name="Chunping Xu" userId="a5962ba47313b1f5" providerId="LiveId" clId="{6DEF5BAD-251A-49AC-A794-2B7378A18BD1}" dt="2020-11-07T02:55:43.719" v="521"/>
          <ac:spMkLst>
            <pc:docMk/>
            <pc:sldMk cId="2226330514" sldId="872"/>
            <ac:spMk id="3" creationId="{00000000-0000-0000-0000-000000000000}"/>
          </ac:spMkLst>
        </pc:spChg>
      </pc:sldChg>
      <pc:sldChg chg="modSp add mod">
        <pc:chgData name="Chunping Xu" userId="a5962ba47313b1f5" providerId="LiveId" clId="{6DEF5BAD-251A-49AC-A794-2B7378A18BD1}" dt="2020-11-07T03:19:45.669" v="641" actId="20578"/>
        <pc:sldMkLst>
          <pc:docMk/>
          <pc:sldMk cId="1666369413" sldId="873"/>
        </pc:sldMkLst>
        <pc:spChg chg="mod">
          <ac:chgData name="Chunping Xu" userId="a5962ba47313b1f5" providerId="LiveId" clId="{6DEF5BAD-251A-49AC-A794-2B7378A18BD1}" dt="2020-11-07T03:19:45.669" v="641" actId="20578"/>
          <ac:spMkLst>
            <pc:docMk/>
            <pc:sldMk cId="1666369413" sldId="873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7T02:56:47.109" v="530" actId="47"/>
        <pc:sldMkLst>
          <pc:docMk/>
          <pc:sldMk cId="2978188550" sldId="874"/>
        </pc:sldMkLst>
      </pc:sldChg>
      <pc:sldChg chg="new">
        <pc:chgData name="Chunping Xu" userId="a5962ba47313b1f5" providerId="LiveId" clId="{6DEF5BAD-251A-49AC-A794-2B7378A18BD1}" dt="2020-11-07T02:56:39.498" v="529" actId="680"/>
        <pc:sldMkLst>
          <pc:docMk/>
          <pc:sldMk cId="4217706891" sldId="875"/>
        </pc:sldMkLst>
      </pc:sldChg>
      <pc:sldChg chg="new">
        <pc:chgData name="Chunping Xu" userId="a5962ba47313b1f5" providerId="LiveId" clId="{6DEF5BAD-251A-49AC-A794-2B7378A18BD1}" dt="2020-11-07T02:56:55.471" v="532" actId="680"/>
        <pc:sldMkLst>
          <pc:docMk/>
          <pc:sldMk cId="2900043789" sldId="876"/>
        </pc:sldMkLst>
      </pc:sldChg>
      <pc:sldChg chg="add modAnim">
        <pc:chgData name="Chunping Xu" userId="a5962ba47313b1f5" providerId="LiveId" clId="{6DEF5BAD-251A-49AC-A794-2B7378A18BD1}" dt="2020-11-07T03:07:29.302" v="586"/>
        <pc:sldMkLst>
          <pc:docMk/>
          <pc:sldMk cId="3661810009" sldId="877"/>
        </pc:sldMkLst>
      </pc:sldChg>
      <pc:sldChg chg="add del">
        <pc:chgData name="Chunping Xu" userId="a5962ba47313b1f5" providerId="LiveId" clId="{6DEF5BAD-251A-49AC-A794-2B7378A18BD1}" dt="2020-11-07T03:19:01.941" v="634" actId="47"/>
        <pc:sldMkLst>
          <pc:docMk/>
          <pc:sldMk cId="1850782729" sldId="878"/>
        </pc:sldMkLst>
      </pc:sldChg>
      <pc:sldChg chg="add del">
        <pc:chgData name="Chunping Xu" userId="a5962ba47313b1f5" providerId="LiveId" clId="{6DEF5BAD-251A-49AC-A794-2B7378A18BD1}" dt="2020-11-07T03:09:02.421" v="588" actId="47"/>
        <pc:sldMkLst>
          <pc:docMk/>
          <pc:sldMk cId="3493662401" sldId="878"/>
        </pc:sldMkLst>
      </pc:sldChg>
      <pc:sldChg chg="add">
        <pc:chgData name="Chunping Xu" userId="a5962ba47313b1f5" providerId="LiveId" clId="{6DEF5BAD-251A-49AC-A794-2B7378A18BD1}" dt="2020-11-07T03:19:00.081" v="633"/>
        <pc:sldMkLst>
          <pc:docMk/>
          <pc:sldMk cId="2732639076" sldId="879"/>
        </pc:sldMkLst>
      </pc:sldChg>
      <pc:sldChg chg="modSp add">
        <pc:chgData name="Chunping Xu" userId="a5962ba47313b1f5" providerId="LiveId" clId="{6DEF5BAD-251A-49AC-A794-2B7378A18BD1}" dt="2020-11-07T03:31:56.284" v="688" actId="20577"/>
        <pc:sldMkLst>
          <pc:docMk/>
          <pc:sldMk cId="1305637321" sldId="880"/>
        </pc:sldMkLst>
        <pc:spChg chg="mod">
          <ac:chgData name="Chunping Xu" userId="a5962ba47313b1f5" providerId="LiveId" clId="{6DEF5BAD-251A-49AC-A794-2B7378A18BD1}" dt="2020-11-07T03:31:56.284" v="688" actId="20577"/>
          <ac:spMkLst>
            <pc:docMk/>
            <pc:sldMk cId="1305637321" sldId="880"/>
            <ac:spMk id="3" creationId="{00000000-0000-0000-0000-000000000000}"/>
          </ac:spMkLst>
        </pc:spChg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582617231" sldId="88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4007757009" sldId="884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552241629" sldId="885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052029119" sldId="886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1185814909" sldId="887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554349762" sldId="888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25219379" sldId="889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805714263" sldId="890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2970630034" sldId="892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3356141396" sldId="893"/>
        </pc:sldMkLst>
      </pc:sldChg>
      <pc:sldChg chg="add del">
        <pc:chgData name="Chunping Xu" userId="a5962ba47313b1f5" providerId="LiveId" clId="{6DEF5BAD-251A-49AC-A794-2B7378A18BD1}" dt="2020-11-05T21:30:51.552" v="9" actId="47"/>
        <pc:sldMkLst>
          <pc:docMk/>
          <pc:sldMk cId="928823395" sldId="894"/>
        </pc:sldMkLst>
      </pc:sldChg>
    </pc:docChg>
  </pc:docChgLst>
  <pc:docChgLst>
    <pc:chgData name="Chunping Xu" userId="a5962ba47313b1f5" providerId="LiveId" clId="{7E673CEB-1CDB-4929-B109-420B8FD09789}"/>
    <pc:docChg chg="undo redo custSel addSld delSld modSld sldOrd">
      <pc:chgData name="Chunping Xu" userId="a5962ba47313b1f5" providerId="LiveId" clId="{7E673CEB-1CDB-4929-B109-420B8FD09789}" dt="2021-04-10T04:03:09.717" v="1001"/>
      <pc:docMkLst>
        <pc:docMk/>
      </pc:docMkLst>
      <pc:sldChg chg="addSp delSp modSp mod setBg delDesignElem">
        <pc:chgData name="Chunping Xu" userId="a5962ba47313b1f5" providerId="LiveId" clId="{7E673CEB-1CDB-4929-B109-420B8FD09789}" dt="2021-04-06T23:02:00.725" v="42" actId="2711"/>
        <pc:sldMkLst>
          <pc:docMk/>
          <pc:sldMk cId="3941184548" sldId="969"/>
        </pc:sldMkLst>
        <pc:spChg chg="add del">
          <ac:chgData name="Chunping Xu" userId="a5962ba47313b1f5" providerId="LiveId" clId="{7E673CEB-1CDB-4929-B109-420B8FD09789}" dt="2021-04-06T22:57:15.228" v="23"/>
          <ac:spMkLst>
            <pc:docMk/>
            <pc:sldMk cId="3941184548" sldId="969"/>
            <ac:spMk id="126" creationId="{3EE6EA0B-C562-460F-AF05-4E9EAEAD635D}"/>
          </ac:spMkLst>
        </pc:spChg>
        <pc:spChg chg="add del">
          <ac:chgData name="Chunping Xu" userId="a5962ba47313b1f5" providerId="LiveId" clId="{7E673CEB-1CDB-4929-B109-420B8FD09789}" dt="2021-04-06T22:58:10.376" v="31" actId="26606"/>
          <ac:spMkLst>
            <pc:docMk/>
            <pc:sldMk cId="3941184548" sldId="969"/>
            <ac:spMk id="128" creationId="{F3BDD110-869E-4A8C-9250-C7AE5C840842}"/>
          </ac:spMkLst>
        </pc:spChg>
        <pc:spChg chg="mod">
          <ac:chgData name="Chunping Xu" userId="a5962ba47313b1f5" providerId="LiveId" clId="{7E673CEB-1CDB-4929-B109-420B8FD09789}" dt="2021-04-06T23:02:00.725" v="42" actId="2711"/>
          <ac:spMkLst>
            <pc:docMk/>
            <pc:sldMk cId="3941184548" sldId="969"/>
            <ac:spMk id="441" creationId="{00000000-0000-0000-0000-000000000000}"/>
          </ac:spMkLst>
        </pc:spChg>
        <pc:spChg chg="add del">
          <ac:chgData name="Chunping Xu" userId="a5962ba47313b1f5" providerId="LiveId" clId="{7E673CEB-1CDB-4929-B109-420B8FD09789}" dt="2021-04-06T22:58:10.376" v="31" actId="26606"/>
          <ac:spMkLst>
            <pc:docMk/>
            <pc:sldMk cId="3941184548" sldId="969"/>
            <ac:spMk id="443" creationId="{AC224410-FF86-4FBB-A05E-61232D4B1368}"/>
          </ac:spMkLst>
        </pc:spChg>
      </pc:sldChg>
      <pc:sldChg chg="modSp mod">
        <pc:chgData name="Chunping Xu" userId="a5962ba47313b1f5" providerId="LiveId" clId="{7E673CEB-1CDB-4929-B109-420B8FD09789}" dt="2021-04-07T00:00:49.789" v="374" actId="207"/>
        <pc:sldMkLst>
          <pc:docMk/>
          <pc:sldMk cId="3860881813" sldId="1080"/>
        </pc:sldMkLst>
        <pc:spChg chg="mod">
          <ac:chgData name="Chunping Xu" userId="a5962ba47313b1f5" providerId="LiveId" clId="{7E673CEB-1CDB-4929-B109-420B8FD09789}" dt="2021-04-07T00:00:49.789" v="374" actId="207"/>
          <ac:spMkLst>
            <pc:docMk/>
            <pc:sldMk cId="3860881813" sldId="108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6T23:21:40.562" v="211" actId="207"/>
        <pc:sldMkLst>
          <pc:docMk/>
          <pc:sldMk cId="1366031471" sldId="1096"/>
        </pc:sldMkLst>
        <pc:spChg chg="mod">
          <ac:chgData name="Chunping Xu" userId="a5962ba47313b1f5" providerId="LiveId" clId="{7E673CEB-1CDB-4929-B109-420B8FD09789}" dt="2021-04-06T23:21:40.562" v="211" actId="207"/>
          <ac:spMkLst>
            <pc:docMk/>
            <pc:sldMk cId="1366031471" sldId="109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04:42.663" v="379"/>
        <pc:sldMkLst>
          <pc:docMk/>
          <pc:sldMk cId="3547631624" sldId="1099"/>
        </pc:sldMkLst>
        <pc:spChg chg="mod">
          <ac:chgData name="Chunping Xu" userId="a5962ba47313b1f5" providerId="LiveId" clId="{7E673CEB-1CDB-4929-B109-420B8FD09789}" dt="2021-04-07T00:04:42.663" v="379"/>
          <ac:spMkLst>
            <pc:docMk/>
            <pc:sldMk cId="3547631624" sldId="109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0:31.294" v="430"/>
        <pc:sldMkLst>
          <pc:docMk/>
          <pc:sldMk cId="829457335" sldId="1105"/>
        </pc:sldMkLst>
        <pc:spChg chg="mod">
          <ac:chgData name="Chunping Xu" userId="a5962ba47313b1f5" providerId="LiveId" clId="{7E673CEB-1CDB-4929-B109-420B8FD09789}" dt="2021-04-07T02:20:31.294" v="430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5:49.569" v="442"/>
        <pc:sldMkLst>
          <pc:docMk/>
          <pc:sldMk cId="2525696250" sldId="1106"/>
        </pc:sldMkLst>
        <pc:spChg chg="mod">
          <ac:chgData name="Chunping Xu" userId="a5962ba47313b1f5" providerId="LiveId" clId="{7E673CEB-1CDB-4929-B109-420B8FD09789}" dt="2021-04-07T02:25:49.569" v="442"/>
          <ac:spMkLst>
            <pc:docMk/>
            <pc:sldMk cId="2525696250" sldId="1106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03:49:39.205" v="527"/>
        <pc:sldMkLst>
          <pc:docMk/>
          <pc:sldMk cId="3443673820" sldId="1109"/>
        </pc:sldMkLst>
        <pc:graphicFrameChg chg="mod modGraphic">
          <ac:chgData name="Chunping Xu" userId="a5962ba47313b1f5" providerId="LiveId" clId="{7E673CEB-1CDB-4929-B109-420B8FD09789}" dt="2021-04-07T03:49:39.205" v="527"/>
          <ac:graphicFrameMkLst>
            <pc:docMk/>
            <pc:sldMk cId="3443673820" sldId="1109"/>
            <ac:graphicFrameMk id="4" creationId="{C5A18E53-3F6C-4E92-B20E-EF39FC2F1859}"/>
          </ac:graphicFrameMkLst>
        </pc:graphicFrameChg>
      </pc:sldChg>
      <pc:sldChg chg="modSp mod">
        <pc:chgData name="Chunping Xu" userId="a5962ba47313b1f5" providerId="LiveId" clId="{7E673CEB-1CDB-4929-B109-420B8FD09789}" dt="2021-04-08T05:43:54.388" v="570"/>
        <pc:sldMkLst>
          <pc:docMk/>
          <pc:sldMk cId="3128841211" sldId="1110"/>
        </pc:sldMkLst>
        <pc:spChg chg="mod">
          <ac:chgData name="Chunping Xu" userId="a5962ba47313b1f5" providerId="LiveId" clId="{7E673CEB-1CDB-4929-B109-420B8FD09789}" dt="2021-04-06T22:58:09.516" v="30"/>
          <ac:spMkLst>
            <pc:docMk/>
            <pc:sldMk cId="3128841211" sldId="1110"/>
            <ac:spMk id="2" creationId="{B987F394-D31D-439D-8AD8-3F7A2DD025E2}"/>
          </ac:spMkLst>
        </pc:spChg>
        <pc:graphicFrameChg chg="mod modGraphic">
          <ac:chgData name="Chunping Xu" userId="a5962ba47313b1f5" providerId="LiveId" clId="{7E673CEB-1CDB-4929-B109-420B8FD09789}" dt="2021-04-08T05:43:54.388" v="570"/>
          <ac:graphicFrameMkLst>
            <pc:docMk/>
            <pc:sldMk cId="3128841211" sldId="1110"/>
            <ac:graphicFrameMk id="4" creationId="{6F3720DB-81B7-4D12-8647-A2509C569085}"/>
          </ac:graphicFrameMkLst>
        </pc:graphicFrameChg>
      </pc:sldChg>
      <pc:sldChg chg="modSp del mod">
        <pc:chgData name="Chunping Xu" userId="a5962ba47313b1f5" providerId="LiveId" clId="{7E673CEB-1CDB-4929-B109-420B8FD09789}" dt="2021-04-07T04:50:17.586" v="530" actId="47"/>
        <pc:sldMkLst>
          <pc:docMk/>
          <pc:sldMk cId="93574944" sldId="1114"/>
        </pc:sldMkLst>
        <pc:spChg chg="mod">
          <ac:chgData name="Chunping Xu" userId="a5962ba47313b1f5" providerId="LiveId" clId="{7E673CEB-1CDB-4929-B109-420B8FD09789}" dt="2021-04-06T23:11:09.647" v="149" actId="20577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6T23:27:05.570" v="226" actId="47"/>
        <pc:sldMkLst>
          <pc:docMk/>
          <pc:sldMk cId="2466762688" sldId="1127"/>
        </pc:sldMkLst>
      </pc:sldChg>
      <pc:sldChg chg="modSp modAnim">
        <pc:chgData name="Chunping Xu" userId="a5962ba47313b1f5" providerId="LiveId" clId="{7E673CEB-1CDB-4929-B109-420B8FD09789}" dt="2021-04-07T00:12:37.885" v="408"/>
        <pc:sldMkLst>
          <pc:docMk/>
          <pc:sldMk cId="1963077570" sldId="1128"/>
        </pc:sldMkLst>
        <pc:spChg chg="mod">
          <ac:chgData name="Chunping Xu" userId="a5962ba47313b1f5" providerId="LiveId" clId="{7E673CEB-1CDB-4929-B109-420B8FD09789}" dt="2021-04-07T00:12:37.885" v="408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08:40.726" v="386"/>
        <pc:sldMkLst>
          <pc:docMk/>
          <pc:sldMk cId="2915100857" sldId="1129"/>
        </pc:sldMkLst>
        <pc:spChg chg="mod">
          <ac:chgData name="Chunping Xu" userId="a5962ba47313b1f5" providerId="LiveId" clId="{7E673CEB-1CDB-4929-B109-420B8FD09789}" dt="2021-04-07T00:08:40.726" v="386"/>
          <ac:spMkLst>
            <pc:docMk/>
            <pc:sldMk cId="2915100857" sldId="112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8T06:13:25.198" v="581" actId="20577"/>
        <pc:sldMkLst>
          <pc:docMk/>
          <pc:sldMk cId="932149622" sldId="1130"/>
        </pc:sldMkLst>
        <pc:spChg chg="mod">
          <ac:chgData name="Chunping Xu" userId="a5962ba47313b1f5" providerId="LiveId" clId="{7E673CEB-1CDB-4929-B109-420B8FD09789}" dt="2021-04-08T06:13:25.198" v="581" actId="20577"/>
          <ac:spMkLst>
            <pc:docMk/>
            <pc:sldMk cId="932149622" sldId="1130"/>
            <ac:spMk id="160782" creationId="{BDFD54D5-728E-4DE0-B8CD-BB0D37C84E5C}"/>
          </ac:spMkLst>
        </pc:spChg>
      </pc:sldChg>
      <pc:sldChg chg="modSp del mod">
        <pc:chgData name="Chunping Xu" userId="a5962ba47313b1f5" providerId="LiveId" clId="{7E673CEB-1CDB-4929-B109-420B8FD09789}" dt="2021-04-07T02:29:57.300" v="467" actId="47"/>
        <pc:sldMkLst>
          <pc:docMk/>
          <pc:sldMk cId="2654228899" sldId="1135"/>
        </pc:sldMkLst>
        <pc:spChg chg="mod">
          <ac:chgData name="Chunping Xu" userId="a5962ba47313b1f5" providerId="LiveId" clId="{7E673CEB-1CDB-4929-B109-420B8FD09789}" dt="2021-04-07T02:27:47.950" v="451"/>
          <ac:spMkLst>
            <pc:docMk/>
            <pc:sldMk cId="2654228899" sldId="113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13:07.206" v="412"/>
        <pc:sldMkLst>
          <pc:docMk/>
          <pc:sldMk cId="970242031" sldId="1137"/>
        </pc:sldMkLst>
        <pc:spChg chg="mod">
          <ac:chgData name="Chunping Xu" userId="a5962ba47313b1f5" providerId="LiveId" clId="{7E673CEB-1CDB-4929-B109-420B8FD09789}" dt="2021-04-07T00:13:07.206" v="412"/>
          <ac:spMkLst>
            <pc:docMk/>
            <pc:sldMk cId="970242031" sldId="1137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7E673CEB-1CDB-4929-B109-420B8FD09789}" dt="2021-04-09T22:51:15.899" v="929"/>
        <pc:sldMkLst>
          <pc:docMk/>
          <pc:sldMk cId="1742232189" sldId="1139"/>
        </pc:sldMkLst>
        <pc:spChg chg="mod">
          <ac:chgData name="Chunping Xu" userId="a5962ba47313b1f5" providerId="LiveId" clId="{7E673CEB-1CDB-4929-B109-420B8FD09789}" dt="2021-04-09T22:50:54.224" v="927" actId="207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6T23:19:39.788" v="206" actId="47"/>
        <pc:sldMkLst>
          <pc:docMk/>
          <pc:sldMk cId="477026868" sldId="1140"/>
        </pc:sldMkLst>
      </pc:sldChg>
      <pc:sldChg chg="del">
        <pc:chgData name="Chunping Xu" userId="a5962ba47313b1f5" providerId="LiveId" clId="{7E673CEB-1CDB-4929-B109-420B8FD09789}" dt="2021-04-07T00:12:43.493" v="409" actId="47"/>
        <pc:sldMkLst>
          <pc:docMk/>
          <pc:sldMk cId="1652251790" sldId="1141"/>
        </pc:sldMkLst>
      </pc:sldChg>
      <pc:sldChg chg="modSp mod">
        <pc:chgData name="Chunping Xu" userId="a5962ba47313b1f5" providerId="LiveId" clId="{7E673CEB-1CDB-4929-B109-420B8FD09789}" dt="2021-04-07T02:19:59.573" v="427" actId="207"/>
        <pc:sldMkLst>
          <pc:docMk/>
          <pc:sldMk cId="1962407467" sldId="1142"/>
        </pc:sldMkLst>
        <pc:spChg chg="mod">
          <ac:chgData name="Chunping Xu" userId="a5962ba47313b1f5" providerId="LiveId" clId="{7E673CEB-1CDB-4929-B109-420B8FD09789}" dt="2021-04-07T02:19:59.573" v="427" actId="207"/>
          <ac:spMkLst>
            <pc:docMk/>
            <pc:sldMk cId="1962407467" sldId="114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0:14:06.198" v="418"/>
        <pc:sldMkLst>
          <pc:docMk/>
          <pc:sldMk cId="1073509388" sldId="1143"/>
        </pc:sldMkLst>
        <pc:spChg chg="mod">
          <ac:chgData name="Chunping Xu" userId="a5962ba47313b1f5" providerId="LiveId" clId="{7E673CEB-1CDB-4929-B109-420B8FD09789}" dt="2021-04-07T00:14:06.198" v="418"/>
          <ac:spMkLst>
            <pc:docMk/>
            <pc:sldMk cId="1073509388" sldId="1143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1209245989" sldId="1144"/>
        </pc:sldMkLst>
      </pc:sldChg>
      <pc:sldChg chg="modSp mod">
        <pc:chgData name="Chunping Xu" userId="a5962ba47313b1f5" providerId="LiveId" clId="{7E673CEB-1CDB-4929-B109-420B8FD09789}" dt="2021-04-07T00:13:51.944" v="415"/>
        <pc:sldMkLst>
          <pc:docMk/>
          <pc:sldMk cId="3992666403" sldId="1145"/>
        </pc:sldMkLst>
        <pc:spChg chg="mod">
          <ac:chgData name="Chunping Xu" userId="a5962ba47313b1f5" providerId="LiveId" clId="{7E673CEB-1CDB-4929-B109-420B8FD09789}" dt="2021-04-07T00:13:51.944" v="415"/>
          <ac:spMkLst>
            <pc:docMk/>
            <pc:sldMk cId="3992666403" sldId="114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E673CEB-1CDB-4929-B109-420B8FD09789}" dt="2021-04-07T02:26:16.411" v="445"/>
        <pc:sldMkLst>
          <pc:docMk/>
          <pc:sldMk cId="593554853" sldId="1147"/>
        </pc:sldMkLst>
        <pc:spChg chg="mod">
          <ac:chgData name="Chunping Xu" userId="a5962ba47313b1f5" providerId="LiveId" clId="{7E673CEB-1CDB-4929-B109-420B8FD09789}" dt="2021-04-07T02:26:16.411" v="445"/>
          <ac:spMkLst>
            <pc:docMk/>
            <pc:sldMk cId="593554853" sldId="1147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7T00:12:09.564" v="405" actId="47"/>
        <pc:sldMkLst>
          <pc:docMk/>
          <pc:sldMk cId="1575846724" sldId="1149"/>
        </pc:sldMkLst>
      </pc:sldChg>
      <pc:sldChg chg="modSp del">
        <pc:chgData name="Chunping Xu" userId="a5962ba47313b1f5" providerId="LiveId" clId="{7E673CEB-1CDB-4929-B109-420B8FD09789}" dt="2021-04-06T23:18:45.186" v="203" actId="47"/>
        <pc:sldMkLst>
          <pc:docMk/>
          <pc:sldMk cId="2474814433" sldId="1150"/>
        </pc:sldMkLst>
        <pc:spChg chg="mod">
          <ac:chgData name="Chunping Xu" userId="a5962ba47313b1f5" providerId="LiveId" clId="{7E673CEB-1CDB-4929-B109-420B8FD09789}" dt="2021-04-06T22:58:09.516" v="30"/>
          <ac:spMkLst>
            <pc:docMk/>
            <pc:sldMk cId="2474814433" sldId="1150"/>
            <ac:spMk id="2" creationId="{D7EB2CB9-EC5C-4A82-806F-F691EB5097F7}"/>
          </ac:spMkLst>
        </pc:spChg>
        <pc:spChg chg="mod">
          <ac:chgData name="Chunping Xu" userId="a5962ba47313b1f5" providerId="LiveId" clId="{7E673CEB-1CDB-4929-B109-420B8FD09789}" dt="2021-04-06T22:58:09.516" v="30"/>
          <ac:spMkLst>
            <pc:docMk/>
            <pc:sldMk cId="2474814433" sldId="1150"/>
            <ac:spMk id="3" creationId="{F4FF58AD-75F2-41BB-A8D6-CBE3FA7BB7E4}"/>
          </ac:spMkLst>
        </pc:spChg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3708712618" sldId="1151"/>
        </pc:sldMkLst>
      </pc:sldChg>
      <pc:sldChg chg="del">
        <pc:chgData name="Chunping Xu" userId="a5962ba47313b1f5" providerId="LiveId" clId="{7E673CEB-1CDB-4929-B109-420B8FD09789}" dt="2021-04-07T02:18:41.522" v="421" actId="47"/>
        <pc:sldMkLst>
          <pc:docMk/>
          <pc:sldMk cId="999456425" sldId="1152"/>
        </pc:sldMkLst>
      </pc:sldChg>
      <pc:sldChg chg="modSp mod">
        <pc:chgData name="Chunping Xu" userId="a5962ba47313b1f5" providerId="LiveId" clId="{7E673CEB-1CDB-4929-B109-420B8FD09789}" dt="2021-04-07T02:31:30.881" v="475" actId="20577"/>
        <pc:sldMkLst>
          <pc:docMk/>
          <pc:sldMk cId="985881873" sldId="1153"/>
        </pc:sldMkLst>
        <pc:spChg chg="mod">
          <ac:chgData name="Chunping Xu" userId="a5962ba47313b1f5" providerId="LiveId" clId="{7E673CEB-1CDB-4929-B109-420B8FD09789}" dt="2021-04-07T02:31:30.881" v="475" actId="20577"/>
          <ac:spMkLst>
            <pc:docMk/>
            <pc:sldMk cId="985881873" sldId="1153"/>
            <ac:spMk id="160782" creationId="{BDFD54D5-728E-4DE0-B8CD-BB0D37C84E5C}"/>
          </ac:spMkLst>
        </pc:spChg>
      </pc:sldChg>
      <pc:sldChg chg="modSp mod modAnim">
        <pc:chgData name="Chunping Xu" userId="a5962ba47313b1f5" providerId="LiveId" clId="{7E673CEB-1CDB-4929-B109-420B8FD09789}" dt="2021-04-09T22:51:31.079" v="931"/>
        <pc:sldMkLst>
          <pc:docMk/>
          <pc:sldMk cId="3595429382" sldId="1154"/>
        </pc:sldMkLst>
        <pc:spChg chg="mod">
          <ac:chgData name="Chunping Xu" userId="a5962ba47313b1f5" providerId="LiveId" clId="{7E673CEB-1CDB-4929-B109-420B8FD09789}" dt="2021-04-09T22:40:37.706" v="599" actId="207"/>
          <ac:spMkLst>
            <pc:docMk/>
            <pc:sldMk cId="3595429382" sldId="1154"/>
            <ac:spMk id="160782" creationId="{BDFD54D5-728E-4DE0-B8CD-BB0D37C84E5C}"/>
          </ac:spMkLst>
        </pc:spChg>
      </pc:sldChg>
      <pc:sldChg chg="del">
        <pc:chgData name="Chunping Xu" userId="a5962ba47313b1f5" providerId="LiveId" clId="{7E673CEB-1CDB-4929-B109-420B8FD09789}" dt="2021-04-08T06:15:21.051" v="590" actId="47"/>
        <pc:sldMkLst>
          <pc:docMk/>
          <pc:sldMk cId="3557440077" sldId="1155"/>
        </pc:sldMkLst>
      </pc:sldChg>
      <pc:sldChg chg="modSp mod">
        <pc:chgData name="Chunping Xu" userId="a5962ba47313b1f5" providerId="LiveId" clId="{7E673CEB-1CDB-4929-B109-420B8FD09789}" dt="2021-04-07T00:11:00.719" v="399" actId="20577"/>
        <pc:sldMkLst>
          <pc:docMk/>
          <pc:sldMk cId="1907116182" sldId="1156"/>
        </pc:sldMkLst>
        <pc:spChg chg="mod">
          <ac:chgData name="Chunping Xu" userId="a5962ba47313b1f5" providerId="LiveId" clId="{7E673CEB-1CDB-4929-B109-420B8FD09789}" dt="2021-04-07T00:11:00.719" v="399" actId="20577"/>
          <ac:spMkLst>
            <pc:docMk/>
            <pc:sldMk cId="1907116182" sldId="1156"/>
            <ac:spMk id="160782" creationId="{BDFD54D5-728E-4DE0-B8CD-BB0D37C84E5C}"/>
          </ac:spMkLst>
        </pc:spChg>
      </pc:sldChg>
      <pc:sldChg chg="modSp add del mod">
        <pc:chgData name="Chunping Xu" userId="a5962ba47313b1f5" providerId="LiveId" clId="{7E673CEB-1CDB-4929-B109-420B8FD09789}" dt="2021-04-06T23:18:45.186" v="203" actId="47"/>
        <pc:sldMkLst>
          <pc:docMk/>
          <pc:sldMk cId="446679705" sldId="1157"/>
        </pc:sldMkLst>
        <pc:spChg chg="mod">
          <ac:chgData name="Chunping Xu" userId="a5962ba47313b1f5" providerId="LiveId" clId="{7E673CEB-1CDB-4929-B109-420B8FD09789}" dt="2021-04-06T23:17:14.484" v="201"/>
          <ac:spMkLst>
            <pc:docMk/>
            <pc:sldMk cId="446679705" sldId="1157"/>
            <ac:spMk id="160782" creationId="{BDFD54D5-728E-4DE0-B8CD-BB0D37C84E5C}"/>
          </ac:spMkLst>
        </pc:spChg>
      </pc:sldChg>
      <pc:sldChg chg="add ord">
        <pc:chgData name="Chunping Xu" userId="a5962ba47313b1f5" providerId="LiveId" clId="{7E673CEB-1CDB-4929-B109-420B8FD09789}" dt="2021-04-07T02:18:17.801" v="420"/>
        <pc:sldMkLst>
          <pc:docMk/>
          <pc:sldMk cId="3042361469" sldId="1158"/>
        </pc:sldMkLst>
      </pc:sldChg>
      <pc:sldChg chg="add ord">
        <pc:chgData name="Chunping Xu" userId="a5962ba47313b1f5" providerId="LiveId" clId="{7E673CEB-1CDB-4929-B109-420B8FD09789}" dt="2021-04-07T02:18:17.801" v="420"/>
        <pc:sldMkLst>
          <pc:docMk/>
          <pc:sldMk cId="818231898" sldId="1159"/>
        </pc:sldMkLst>
      </pc:sldChg>
      <pc:sldChg chg="modSp add del mod">
        <pc:chgData name="Chunping Xu" userId="a5962ba47313b1f5" providerId="LiveId" clId="{7E673CEB-1CDB-4929-B109-420B8FD09789}" dt="2021-04-08T05:43:37.893" v="557"/>
        <pc:sldMkLst>
          <pc:docMk/>
          <pc:sldMk cId="2534022449" sldId="1160"/>
        </pc:sldMkLst>
        <pc:spChg chg="mod">
          <ac:chgData name="Chunping Xu" userId="a5962ba47313b1f5" providerId="LiveId" clId="{7E673CEB-1CDB-4929-B109-420B8FD09789}" dt="2021-04-08T05:43:37.893" v="557"/>
          <ac:spMkLst>
            <pc:docMk/>
            <pc:sldMk cId="2534022449" sldId="1160"/>
            <ac:spMk id="160782" creationId="{BDFD54D5-728E-4DE0-B8CD-BB0D37C84E5C}"/>
          </ac:spMkLst>
        </pc:spChg>
      </pc:sldChg>
      <pc:sldChg chg="addSp delSp modSp new mod setBg">
        <pc:chgData name="Chunping Xu" userId="a5962ba47313b1f5" providerId="LiveId" clId="{7E673CEB-1CDB-4929-B109-420B8FD09789}" dt="2021-04-06T23:26:54.244" v="225" actId="26606"/>
        <pc:sldMkLst>
          <pc:docMk/>
          <pc:sldMk cId="931020596" sldId="1161"/>
        </pc:sldMkLst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4" creationId="{E24F7045-1B8B-4422-9330-0BC8BF6065E3}"/>
          </ac:spMkLst>
        </pc:spChg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5" creationId="{7ED0B3BD-E968-4364-878A-47D3A6AEF099}"/>
          </ac:spMkLst>
        </pc:spChg>
        <pc:spChg chg="add del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6" creationId="{C8E5BCBF-E5D0-444B-A584-4A5FF79F9D7E}"/>
          </ac:spMkLst>
        </pc:spChg>
        <pc:spChg chg="add del">
          <ac:chgData name="Chunping Xu" userId="a5962ba47313b1f5" providerId="LiveId" clId="{7E673CEB-1CDB-4929-B109-420B8FD09789}" dt="2021-04-06T23:25:51.575" v="215" actId="26606"/>
          <ac:spMkLst>
            <pc:docMk/>
            <pc:sldMk cId="931020596" sldId="1161"/>
            <ac:spMk id="7" creationId="{3385F975-4404-4237-86DB-4C018161DDD3}"/>
          </ac:spMkLst>
        </pc:spChg>
        <pc:spChg chg="add del">
          <ac:chgData name="Chunping Xu" userId="a5962ba47313b1f5" providerId="LiveId" clId="{7E673CEB-1CDB-4929-B109-420B8FD09789}" dt="2021-04-06T23:26:49.056" v="222" actId="26606"/>
          <ac:spMkLst>
            <pc:docMk/>
            <pc:sldMk cId="931020596" sldId="1161"/>
            <ac:spMk id="8" creationId="{D64A12F0-8158-4372-9761-AD0A6ED30C2E}"/>
          </ac:spMkLst>
        </pc:spChg>
        <pc:spChg chg="add del">
          <ac:chgData name="Chunping Xu" userId="a5962ba47313b1f5" providerId="LiveId" clId="{7E673CEB-1CDB-4929-B109-420B8FD09789}" dt="2021-04-06T23:25:51.575" v="215" actId="26606"/>
          <ac:spMkLst>
            <pc:docMk/>
            <pc:sldMk cId="931020596" sldId="1161"/>
            <ac:spMk id="9" creationId="{DCAE6285-6D7E-42D2-8A66-CDA633FB9EE8}"/>
          </ac:spMkLst>
        </pc:spChg>
        <pc:spChg chg="add del">
          <ac:chgData name="Chunping Xu" userId="a5962ba47313b1f5" providerId="LiveId" clId="{7E673CEB-1CDB-4929-B109-420B8FD09789}" dt="2021-04-06T23:26:54.242" v="224" actId="26606"/>
          <ac:spMkLst>
            <pc:docMk/>
            <pc:sldMk cId="931020596" sldId="1161"/>
            <ac:spMk id="13" creationId="{E1B06D72-EEA4-4E56-9D5E-96440C15A1D9}"/>
          </ac:spMkLst>
        </pc:spChg>
        <pc:spChg chg="add">
          <ac:chgData name="Chunping Xu" userId="a5962ba47313b1f5" providerId="LiveId" clId="{7E673CEB-1CDB-4929-B109-420B8FD09789}" dt="2021-04-06T23:26:54.244" v="225" actId="26606"/>
          <ac:spMkLst>
            <pc:docMk/>
            <pc:sldMk cId="931020596" sldId="1161"/>
            <ac:spMk id="15" creationId="{D64A12F0-8158-4372-9761-AD0A6ED30C2E}"/>
          </ac:spMkLst>
        </pc:spChg>
        <pc:picChg chg="add mod">
          <ac:chgData name="Chunping Xu" userId="a5962ba47313b1f5" providerId="LiveId" clId="{7E673CEB-1CDB-4929-B109-420B8FD09789}" dt="2021-04-06T23:26:54.244" v="225" actId="26606"/>
          <ac:picMkLst>
            <pc:docMk/>
            <pc:sldMk cId="931020596" sldId="1161"/>
            <ac:picMk id="2" creationId="{6F75671A-34EC-4FF5-918D-CC9F68B5E9E2}"/>
          </ac:picMkLst>
        </pc:picChg>
        <pc:picChg chg="add del">
          <ac:chgData name="Chunping Xu" userId="a5962ba47313b1f5" providerId="LiveId" clId="{7E673CEB-1CDB-4929-B109-420B8FD09789}" dt="2021-04-06T23:26:54.242" v="224" actId="26606"/>
          <ac:picMkLst>
            <pc:docMk/>
            <pc:sldMk cId="931020596" sldId="1161"/>
            <ac:picMk id="10" creationId="{97EEB557-E045-4967-91EE-5412EB4FABEC}"/>
          </ac:picMkLst>
        </pc:picChg>
        <pc:picChg chg="add del">
          <ac:chgData name="Chunping Xu" userId="a5962ba47313b1f5" providerId="LiveId" clId="{7E673CEB-1CDB-4929-B109-420B8FD09789}" dt="2021-04-06T23:25:57.410" v="217" actId="26606"/>
          <ac:picMkLst>
            <pc:docMk/>
            <pc:sldMk cId="931020596" sldId="1161"/>
            <ac:picMk id="11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7T00:01:02.426" v="375" actId="207"/>
        <pc:sldMkLst>
          <pc:docMk/>
          <pc:sldMk cId="1955862753" sldId="1162"/>
        </pc:sldMkLst>
        <pc:spChg chg="mod">
          <ac:chgData name="Chunping Xu" userId="a5962ba47313b1f5" providerId="LiveId" clId="{7E673CEB-1CDB-4929-B109-420B8FD09789}" dt="2021-04-07T00:01:02.426" v="375" actId="207"/>
          <ac:spMkLst>
            <pc:docMk/>
            <pc:sldMk cId="1955862753" sldId="1162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7E673CEB-1CDB-4929-B109-420B8FD09789}" dt="2021-04-07T00:01:07.736" v="376" actId="207"/>
        <pc:sldMkLst>
          <pc:docMk/>
          <pc:sldMk cId="3318476098" sldId="1163"/>
        </pc:sldMkLst>
        <pc:spChg chg="mod">
          <ac:chgData name="Chunping Xu" userId="a5962ba47313b1f5" providerId="LiveId" clId="{7E673CEB-1CDB-4929-B109-420B8FD09789}" dt="2021-04-07T00:01:07.736" v="376" actId="207"/>
          <ac:spMkLst>
            <pc:docMk/>
            <pc:sldMk cId="3318476098" sldId="1163"/>
            <ac:spMk id="160782" creationId="{BDFD54D5-728E-4DE0-B8CD-BB0D37C84E5C}"/>
          </ac:spMkLst>
        </pc:spChg>
      </pc:sldChg>
      <pc:sldChg chg="add">
        <pc:chgData name="Chunping Xu" userId="a5962ba47313b1f5" providerId="LiveId" clId="{7E673CEB-1CDB-4929-B109-420B8FD09789}" dt="2021-04-06T23:46:50.728" v="234"/>
        <pc:sldMkLst>
          <pc:docMk/>
          <pc:sldMk cId="840608766" sldId="1164"/>
        </pc:sldMkLst>
      </pc:sldChg>
      <pc:sldChg chg="addSp modSp new mod ord setBg">
        <pc:chgData name="Chunping Xu" userId="a5962ba47313b1f5" providerId="LiveId" clId="{7E673CEB-1CDB-4929-B109-420B8FD09789}" dt="2021-04-06T23:48:47.705" v="249" actId="20578"/>
        <pc:sldMkLst>
          <pc:docMk/>
          <pc:sldMk cId="3912073851" sldId="1165"/>
        </pc:sldMkLst>
        <pc:picChg chg="add mod">
          <ac:chgData name="Chunping Xu" userId="a5962ba47313b1f5" providerId="LiveId" clId="{7E673CEB-1CDB-4929-B109-420B8FD09789}" dt="2021-04-06T23:48:18.608" v="240" actId="27614"/>
          <ac:picMkLst>
            <pc:docMk/>
            <pc:sldMk cId="3912073851" sldId="1165"/>
            <ac:picMk id="2" creationId="{A8524EC9-59B3-4419-AB96-608A31A872A5}"/>
          </ac:picMkLst>
        </pc:picChg>
        <pc:picChg chg="add">
          <ac:chgData name="Chunping Xu" userId="a5962ba47313b1f5" providerId="LiveId" clId="{7E673CEB-1CDB-4929-B109-420B8FD09789}" dt="2021-04-06T23:48:05.792" v="237" actId="26606"/>
          <ac:picMkLst>
            <pc:docMk/>
            <pc:sldMk cId="3912073851" sldId="1165"/>
            <ac:picMk id="7" creationId="{88D2FF5B-DD64-4389-8A61-76F48BB08807}"/>
          </ac:picMkLst>
        </pc:picChg>
      </pc:sldChg>
      <pc:sldChg chg="addSp modSp new mod setBg">
        <pc:chgData name="Chunping Xu" userId="a5962ba47313b1f5" providerId="LiveId" clId="{7E673CEB-1CDB-4929-B109-420B8FD09789}" dt="2021-04-06T23:52:46.029" v="254" actId="26606"/>
        <pc:sldMkLst>
          <pc:docMk/>
          <pc:sldMk cId="278187432" sldId="1166"/>
        </pc:sldMkLst>
        <pc:picChg chg="add mod">
          <ac:chgData name="Chunping Xu" userId="a5962ba47313b1f5" providerId="LiveId" clId="{7E673CEB-1CDB-4929-B109-420B8FD09789}" dt="2021-04-06T23:52:46.029" v="254" actId="26606"/>
          <ac:picMkLst>
            <pc:docMk/>
            <pc:sldMk cId="278187432" sldId="1166"/>
            <ac:picMk id="2" creationId="{1BC78ED3-E8BE-4F9F-9201-339BCC787E99}"/>
          </ac:picMkLst>
        </pc:picChg>
        <pc:picChg chg="add">
          <ac:chgData name="Chunping Xu" userId="a5962ba47313b1f5" providerId="LiveId" clId="{7E673CEB-1CDB-4929-B109-420B8FD09789}" dt="2021-04-06T23:52:46.029" v="254" actId="26606"/>
          <ac:picMkLst>
            <pc:docMk/>
            <pc:sldMk cId="278187432" sldId="1166"/>
            <ac:picMk id="7" creationId="{88D2FF5B-DD64-4389-8A61-76F48BB08807}"/>
          </ac:picMkLst>
        </pc:picChg>
      </pc:sldChg>
      <pc:sldChg chg="addSp delSp modSp new mod setBg">
        <pc:chgData name="Chunping Xu" userId="a5962ba47313b1f5" providerId="LiveId" clId="{7E673CEB-1CDB-4929-B109-420B8FD09789}" dt="2021-04-07T00:00:11.690" v="373" actId="20577"/>
        <pc:sldMkLst>
          <pc:docMk/>
          <pc:sldMk cId="1839670788" sldId="1167"/>
        </pc:sldMkLst>
        <pc:spChg chg="add mod">
          <ac:chgData name="Chunping Xu" userId="a5962ba47313b1f5" providerId="LiveId" clId="{7E673CEB-1CDB-4929-B109-420B8FD09789}" dt="2021-04-07T00:00:11.690" v="373" actId="20577"/>
          <ac:spMkLst>
            <pc:docMk/>
            <pc:sldMk cId="1839670788" sldId="1167"/>
            <ac:spMk id="3" creationId="{1E28C7FA-5FE5-4A07-9167-76996572736F}"/>
          </ac:spMkLst>
        </pc:spChg>
        <pc:spChg chg="add del">
          <ac:chgData name="Chunping Xu" userId="a5962ba47313b1f5" providerId="LiveId" clId="{7E673CEB-1CDB-4929-B109-420B8FD09789}" dt="2021-04-06T23:53:44.947" v="260" actId="26606"/>
          <ac:spMkLst>
            <pc:docMk/>
            <pc:sldMk cId="1839670788" sldId="1167"/>
            <ac:spMk id="9" creationId="{D64A12F0-8158-4372-9761-AD0A6ED30C2E}"/>
          </ac:spMkLst>
        </pc:spChg>
        <pc:spChg chg="add del">
          <ac:chgData name="Chunping Xu" userId="a5962ba47313b1f5" providerId="LiveId" clId="{7E673CEB-1CDB-4929-B109-420B8FD09789}" dt="2021-04-06T23:53:55.069" v="264" actId="26606"/>
          <ac:spMkLst>
            <pc:docMk/>
            <pc:sldMk cId="1839670788" sldId="1167"/>
            <ac:spMk id="13" creationId="{3385F975-4404-4237-86DB-4C018161DDD3}"/>
          </ac:spMkLst>
        </pc:spChg>
        <pc:spChg chg="add del">
          <ac:chgData name="Chunping Xu" userId="a5962ba47313b1f5" providerId="LiveId" clId="{7E673CEB-1CDB-4929-B109-420B8FD09789}" dt="2021-04-06T23:53:55.069" v="264" actId="26606"/>
          <ac:spMkLst>
            <pc:docMk/>
            <pc:sldMk cId="1839670788" sldId="1167"/>
            <ac:spMk id="14" creationId="{DCAE6285-6D7E-42D2-8A66-CDA633FB9EE8}"/>
          </ac:spMkLst>
        </pc:spChg>
        <pc:picChg chg="add mod">
          <ac:chgData name="Chunping Xu" userId="a5962ba47313b1f5" providerId="LiveId" clId="{7E673CEB-1CDB-4929-B109-420B8FD09789}" dt="2021-04-06T23:56:23.083" v="271" actId="14100"/>
          <ac:picMkLst>
            <pc:docMk/>
            <pc:sldMk cId="1839670788" sldId="1167"/>
            <ac:picMk id="2" creationId="{142D8641-A2AA-4819-AD7F-314D4E4AE260}"/>
          </ac:picMkLst>
        </pc:picChg>
        <pc:picChg chg="add del">
          <ac:chgData name="Chunping Xu" userId="a5962ba47313b1f5" providerId="LiveId" clId="{7E673CEB-1CDB-4929-B109-420B8FD09789}" dt="2021-04-06T23:53:41.877" v="258" actId="26606"/>
          <ac:picMkLst>
            <pc:docMk/>
            <pc:sldMk cId="1839670788" sldId="1167"/>
            <ac:picMk id="7" creationId="{88D2FF5B-DD64-4389-8A61-76F48BB08807}"/>
          </ac:picMkLst>
        </pc:picChg>
        <pc:picChg chg="add del">
          <ac:chgData name="Chunping Xu" userId="a5962ba47313b1f5" providerId="LiveId" clId="{7E673CEB-1CDB-4929-B109-420B8FD09789}" dt="2021-04-06T23:53:51.285" v="262" actId="26606"/>
          <ac:picMkLst>
            <pc:docMk/>
            <pc:sldMk cId="1839670788" sldId="1167"/>
            <ac:picMk id="11" creationId="{88D2FF5B-DD64-4389-8A61-76F48BB08807}"/>
          </ac:picMkLst>
        </pc:picChg>
        <pc:picChg chg="add del">
          <ac:chgData name="Chunping Xu" userId="a5962ba47313b1f5" providerId="LiveId" clId="{7E673CEB-1CDB-4929-B109-420B8FD09789}" dt="2021-04-06T23:55:59.811" v="268" actId="26606"/>
          <ac:picMkLst>
            <pc:docMk/>
            <pc:sldMk cId="1839670788" sldId="1167"/>
            <ac:picMk id="16" creationId="{88D2FF5B-DD64-4389-8A61-76F48BB08807}"/>
          </ac:picMkLst>
        </pc:picChg>
      </pc:sldChg>
      <pc:sldChg chg="addSp delSp modSp new mod setBg">
        <pc:chgData name="Chunping Xu" userId="a5962ba47313b1f5" providerId="LiveId" clId="{7E673CEB-1CDB-4929-B109-420B8FD09789}" dt="2021-04-07T00:07:12.150" v="383" actId="26606"/>
        <pc:sldMkLst>
          <pc:docMk/>
          <pc:sldMk cId="3041138240" sldId="1168"/>
        </pc:sldMkLst>
        <pc:picChg chg="add mod">
          <ac:chgData name="Chunping Xu" userId="a5962ba47313b1f5" providerId="LiveId" clId="{7E673CEB-1CDB-4929-B109-420B8FD09789}" dt="2021-04-07T00:07:12.150" v="383" actId="26606"/>
          <ac:picMkLst>
            <pc:docMk/>
            <pc:sldMk cId="3041138240" sldId="1168"/>
            <ac:picMk id="2" creationId="{3BBCA101-5ACB-488E-9280-7D411F4A7F44}"/>
          </ac:picMkLst>
        </pc:picChg>
        <pc:picChg chg="add del">
          <ac:chgData name="Chunping Xu" userId="a5962ba47313b1f5" providerId="LiveId" clId="{7E673CEB-1CDB-4929-B109-420B8FD09789}" dt="2021-04-07T00:07:12.150" v="383" actId="26606"/>
          <ac:picMkLst>
            <pc:docMk/>
            <pc:sldMk cId="3041138240" sldId="1168"/>
            <ac:picMk id="7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7T00:11:05.984" v="400" actId="20577"/>
        <pc:sldMkLst>
          <pc:docMk/>
          <pc:sldMk cId="4278495081" sldId="1169"/>
        </pc:sldMkLst>
        <pc:spChg chg="mod">
          <ac:chgData name="Chunping Xu" userId="a5962ba47313b1f5" providerId="LiveId" clId="{7E673CEB-1CDB-4929-B109-420B8FD09789}" dt="2021-04-07T00:11:05.984" v="400" actId="20577"/>
          <ac:spMkLst>
            <pc:docMk/>
            <pc:sldMk cId="4278495081" sldId="116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8T06:01:55.653" v="578"/>
        <pc:sldMkLst>
          <pc:docMk/>
          <pc:sldMk cId="557402900" sldId="1170"/>
        </pc:sldMkLst>
        <pc:spChg chg="mod">
          <ac:chgData name="Chunping Xu" userId="a5962ba47313b1f5" providerId="LiveId" clId="{7E673CEB-1CDB-4929-B109-420B8FD09789}" dt="2021-04-08T06:01:55.653" v="578"/>
          <ac:spMkLst>
            <pc:docMk/>
            <pc:sldMk cId="557402900" sldId="1170"/>
            <ac:spMk id="160782" creationId="{BDFD54D5-728E-4DE0-B8CD-BB0D37C84E5C}"/>
          </ac:spMkLst>
        </pc:spChg>
      </pc:sldChg>
      <pc:sldChg chg="addSp modSp new mod">
        <pc:chgData name="Chunping Xu" userId="a5962ba47313b1f5" providerId="LiveId" clId="{7E673CEB-1CDB-4929-B109-420B8FD09789}" dt="2021-04-07T02:23:27.770" v="434" actId="14100"/>
        <pc:sldMkLst>
          <pc:docMk/>
          <pc:sldMk cId="516159446" sldId="1171"/>
        </pc:sldMkLst>
        <pc:picChg chg="add mod">
          <ac:chgData name="Chunping Xu" userId="a5962ba47313b1f5" providerId="LiveId" clId="{7E673CEB-1CDB-4929-B109-420B8FD09789}" dt="2021-04-07T02:23:27.770" v="434" actId="14100"/>
          <ac:picMkLst>
            <pc:docMk/>
            <pc:sldMk cId="516159446" sldId="1171"/>
            <ac:picMk id="2" creationId="{6EA0A12C-FE5F-43DF-87B3-2749483A1A84}"/>
          </ac:picMkLst>
        </pc:picChg>
      </pc:sldChg>
      <pc:sldChg chg="addSp delSp modSp new mod setBg">
        <pc:chgData name="Chunping Xu" userId="a5962ba47313b1f5" providerId="LiveId" clId="{7E673CEB-1CDB-4929-B109-420B8FD09789}" dt="2021-04-07T02:24:30.969" v="439" actId="26606"/>
        <pc:sldMkLst>
          <pc:docMk/>
          <pc:sldMk cId="2765275407" sldId="1172"/>
        </pc:sldMkLst>
        <pc:spChg chg="add">
          <ac:chgData name="Chunping Xu" userId="a5962ba47313b1f5" providerId="LiveId" clId="{7E673CEB-1CDB-4929-B109-420B8FD09789}" dt="2021-04-07T02:24:30.969" v="439" actId="26606"/>
          <ac:spMkLst>
            <pc:docMk/>
            <pc:sldMk cId="2765275407" sldId="1172"/>
            <ac:spMk id="9" creationId="{D64A12F0-8158-4372-9761-AD0A6ED30C2E}"/>
          </ac:spMkLst>
        </pc:spChg>
        <pc:picChg chg="add mod">
          <ac:chgData name="Chunping Xu" userId="a5962ba47313b1f5" providerId="LiveId" clId="{7E673CEB-1CDB-4929-B109-420B8FD09789}" dt="2021-04-07T02:24:30.969" v="439" actId="26606"/>
          <ac:picMkLst>
            <pc:docMk/>
            <pc:sldMk cId="2765275407" sldId="1172"/>
            <ac:picMk id="2" creationId="{E6D58053-D375-42E7-9ABC-B61DBE93EFB1}"/>
          </ac:picMkLst>
        </pc:picChg>
        <pc:picChg chg="add del">
          <ac:chgData name="Chunping Xu" userId="a5962ba47313b1f5" providerId="LiveId" clId="{7E673CEB-1CDB-4929-B109-420B8FD09789}" dt="2021-04-07T02:24:30.932" v="438" actId="26606"/>
          <ac:picMkLst>
            <pc:docMk/>
            <pc:sldMk cId="2765275407" sldId="1172"/>
            <ac:picMk id="7" creationId="{88D2FF5B-DD64-4389-8A61-76F48BB08807}"/>
          </ac:picMkLst>
        </pc:picChg>
      </pc:sldChg>
      <pc:sldChg chg="modSp add mod">
        <pc:chgData name="Chunping Xu" userId="a5962ba47313b1f5" providerId="LiveId" clId="{7E673CEB-1CDB-4929-B109-420B8FD09789}" dt="2021-04-08T06:13:18.874" v="580"/>
        <pc:sldMkLst>
          <pc:docMk/>
          <pc:sldMk cId="838385249" sldId="1173"/>
        </pc:sldMkLst>
        <pc:spChg chg="mod">
          <ac:chgData name="Chunping Xu" userId="a5962ba47313b1f5" providerId="LiveId" clId="{7E673CEB-1CDB-4929-B109-420B8FD09789}" dt="2021-04-08T06:13:18.874" v="580"/>
          <ac:spMkLst>
            <pc:docMk/>
            <pc:sldMk cId="838385249" sldId="117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02:31:05.826" v="473" actId="20577"/>
        <pc:sldMkLst>
          <pc:docMk/>
          <pc:sldMk cId="4170971301" sldId="1174"/>
        </pc:sldMkLst>
        <pc:spChg chg="mod">
          <ac:chgData name="Chunping Xu" userId="a5962ba47313b1f5" providerId="LiveId" clId="{7E673CEB-1CDB-4929-B109-420B8FD09789}" dt="2021-04-07T02:31:05.826" v="473" actId="20577"/>
          <ac:spMkLst>
            <pc:docMk/>
            <pc:sldMk cId="4170971301" sldId="117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7T21:51:02.479" v="543" actId="207"/>
        <pc:sldMkLst>
          <pc:docMk/>
          <pc:sldMk cId="4137030628" sldId="1175"/>
        </pc:sldMkLst>
        <pc:spChg chg="mod">
          <ac:chgData name="Chunping Xu" userId="a5962ba47313b1f5" providerId="LiveId" clId="{7E673CEB-1CDB-4929-B109-420B8FD09789}" dt="2021-04-07T21:51:02.479" v="543" actId="207"/>
          <ac:spMkLst>
            <pc:docMk/>
            <pc:sldMk cId="4137030628" sldId="1175"/>
            <ac:spMk id="160782" creationId="{BDFD54D5-728E-4DE0-B8CD-BB0D37C84E5C}"/>
          </ac:spMkLst>
        </pc:spChg>
      </pc:sldChg>
      <pc:sldChg chg="delSp add setBg delDesignElem">
        <pc:chgData name="Chunping Xu" userId="a5962ba47313b1f5" providerId="LiveId" clId="{7E673CEB-1CDB-4929-B109-420B8FD09789}" dt="2021-04-07T21:49:39.784" v="542"/>
        <pc:sldMkLst>
          <pc:docMk/>
          <pc:sldMk cId="3811027837" sldId="1176"/>
        </pc:sldMkLst>
        <pc:picChg chg="del">
          <ac:chgData name="Chunping Xu" userId="a5962ba47313b1f5" providerId="LiveId" clId="{7E673CEB-1CDB-4929-B109-420B8FD09789}" dt="2021-04-07T21:49:39.784" v="542"/>
          <ac:picMkLst>
            <pc:docMk/>
            <pc:sldMk cId="3811027837" sldId="1176"/>
            <ac:picMk id="7" creationId="{88D2FF5B-DD64-4389-8A61-76F48BB08807}"/>
          </ac:picMkLst>
        </pc:picChg>
      </pc:sldChg>
      <pc:sldChg chg="add">
        <pc:chgData name="Chunping Xu" userId="a5962ba47313b1f5" providerId="LiveId" clId="{7E673CEB-1CDB-4929-B109-420B8FD09789}" dt="2021-04-08T06:07:43.195" v="579"/>
        <pc:sldMkLst>
          <pc:docMk/>
          <pc:sldMk cId="3076460074" sldId="1177"/>
        </pc:sldMkLst>
      </pc:sldChg>
      <pc:sldChg chg="modSp add mod">
        <pc:chgData name="Chunping Xu" userId="a5962ba47313b1f5" providerId="LiveId" clId="{7E673CEB-1CDB-4929-B109-420B8FD09789}" dt="2021-04-08T06:14:10.524" v="585" actId="207"/>
        <pc:sldMkLst>
          <pc:docMk/>
          <pc:sldMk cId="3486550811" sldId="1178"/>
        </pc:sldMkLst>
        <pc:spChg chg="mod">
          <ac:chgData name="Chunping Xu" userId="a5962ba47313b1f5" providerId="LiveId" clId="{7E673CEB-1CDB-4929-B109-420B8FD09789}" dt="2021-04-08T06:14:10.524" v="585" actId="207"/>
          <ac:spMkLst>
            <pc:docMk/>
            <pc:sldMk cId="3486550811" sldId="117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E673CEB-1CDB-4929-B109-420B8FD09789}" dt="2021-04-08T06:14:32.543" v="588" actId="207"/>
        <pc:sldMkLst>
          <pc:docMk/>
          <pc:sldMk cId="2812991316" sldId="1179"/>
        </pc:sldMkLst>
        <pc:spChg chg="mod">
          <ac:chgData name="Chunping Xu" userId="a5962ba47313b1f5" providerId="LiveId" clId="{7E673CEB-1CDB-4929-B109-420B8FD09789}" dt="2021-04-08T06:14:32.543" v="588" actId="207"/>
          <ac:spMkLst>
            <pc:docMk/>
            <pc:sldMk cId="2812991316" sldId="1179"/>
            <ac:spMk id="160782" creationId="{BDFD54D5-728E-4DE0-B8CD-BB0D37C84E5C}"/>
          </ac:spMkLst>
        </pc:spChg>
      </pc:sldChg>
      <pc:sldChg chg="add">
        <pc:chgData name="Chunping Xu" userId="a5962ba47313b1f5" providerId="LiveId" clId="{7E673CEB-1CDB-4929-B109-420B8FD09789}" dt="2021-04-08T06:15:16.111" v="589"/>
        <pc:sldMkLst>
          <pc:docMk/>
          <pc:sldMk cId="3257544052" sldId="1180"/>
        </pc:sldMkLst>
      </pc:sldChg>
      <pc:sldChg chg="modSp add mod">
        <pc:chgData name="Chunping Xu" userId="a5962ba47313b1f5" providerId="LiveId" clId="{7E673CEB-1CDB-4929-B109-420B8FD09789}" dt="2021-04-10T04:03:09.717" v="1001"/>
        <pc:sldMkLst>
          <pc:docMk/>
          <pc:sldMk cId="2729849431" sldId="1181"/>
        </pc:sldMkLst>
        <pc:spChg chg="mod">
          <ac:chgData name="Chunping Xu" userId="a5962ba47313b1f5" providerId="LiveId" clId="{7E673CEB-1CDB-4929-B109-420B8FD09789}" dt="2021-04-10T04:03:09.717" v="1001"/>
          <ac:spMkLst>
            <pc:docMk/>
            <pc:sldMk cId="2729849431" sldId="1181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008C3243-21E6-4AAC-B6EA-5249AAE98ED5}"/>
    <pc:docChg chg="undo redo custSel addSld delSld modSld">
      <pc:chgData name="Chunping Xu" userId="a5962ba47313b1f5" providerId="LiveId" clId="{008C3243-21E6-4AAC-B6EA-5249AAE98ED5}" dt="2021-06-18T21:35:18.015" v="769" actId="20577"/>
      <pc:docMkLst>
        <pc:docMk/>
      </pc:docMkLst>
      <pc:sldChg chg="add del">
        <pc:chgData name="Chunping Xu" userId="a5962ba47313b1f5" providerId="LiveId" clId="{008C3243-21E6-4AAC-B6EA-5249AAE98ED5}" dt="2021-06-18T16:30:33.317" v="119"/>
        <pc:sldMkLst>
          <pc:docMk/>
          <pc:sldMk cId="2426708846" sldId="351"/>
        </pc:sldMkLst>
      </pc:sldChg>
      <pc:sldChg chg="modSp mod">
        <pc:chgData name="Chunping Xu" userId="a5962ba47313b1f5" providerId="LiveId" clId="{008C3243-21E6-4AAC-B6EA-5249AAE98ED5}" dt="2021-06-12T18:20:30.763" v="12" actId="20577"/>
        <pc:sldMkLst>
          <pc:docMk/>
          <pc:sldMk cId="3941184548" sldId="969"/>
        </pc:sldMkLst>
        <pc:spChg chg="mod">
          <ac:chgData name="Chunping Xu" userId="a5962ba47313b1f5" providerId="LiveId" clId="{008C3243-21E6-4AAC-B6EA-5249AAE98ED5}" dt="2021-06-12T18:20:30.763" v="12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08C3243-21E6-4AAC-B6EA-5249AAE98ED5}" dt="2021-06-18T16:54:14.169" v="681" actId="20577"/>
        <pc:sldMkLst>
          <pc:docMk/>
          <pc:sldMk cId="1742232189" sldId="1139"/>
        </pc:sldMkLst>
        <pc:spChg chg="mod">
          <ac:chgData name="Chunping Xu" userId="a5962ba47313b1f5" providerId="LiveId" clId="{008C3243-21E6-4AAC-B6EA-5249AAE98ED5}" dt="2021-06-18T16:54:14.169" v="681" actId="20577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08C3243-21E6-4AAC-B6EA-5249AAE98ED5}" dt="2021-06-18T21:35:18.015" v="769" actId="20577"/>
        <pc:sldMkLst>
          <pc:docMk/>
          <pc:sldMk cId="2729849431" sldId="1181"/>
        </pc:sldMkLst>
        <pc:spChg chg="mod">
          <ac:chgData name="Chunping Xu" userId="a5962ba47313b1f5" providerId="LiveId" clId="{008C3243-21E6-4AAC-B6EA-5249AAE98ED5}" dt="2021-06-18T21:35:18.015" v="769" actId="20577"/>
          <ac:spMkLst>
            <pc:docMk/>
            <pc:sldMk cId="2729849431" sldId="118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08C3243-21E6-4AAC-B6EA-5249AAE98ED5}" dt="2021-06-12T18:46:00.626" v="19"/>
        <pc:sldMkLst>
          <pc:docMk/>
          <pc:sldMk cId="556914158" sldId="1182"/>
        </pc:sldMkLst>
        <pc:spChg chg="mod">
          <ac:chgData name="Chunping Xu" userId="a5962ba47313b1f5" providerId="LiveId" clId="{008C3243-21E6-4AAC-B6EA-5249AAE98ED5}" dt="2021-06-12T18:46:00.626" v="19"/>
          <ac:spMkLst>
            <pc:docMk/>
            <pc:sldMk cId="556914158" sldId="118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08C3243-21E6-4AAC-B6EA-5249AAE98ED5}" dt="2021-06-12T18:47:36.429" v="32"/>
        <pc:sldMkLst>
          <pc:docMk/>
          <pc:sldMk cId="687647091" sldId="1188"/>
        </pc:sldMkLst>
        <pc:spChg chg="mod">
          <ac:chgData name="Chunping Xu" userId="a5962ba47313b1f5" providerId="LiveId" clId="{008C3243-21E6-4AAC-B6EA-5249AAE98ED5}" dt="2021-06-12T18:47:36.429" v="32"/>
          <ac:spMkLst>
            <pc:docMk/>
            <pc:sldMk cId="687647091" sldId="118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08C3243-21E6-4AAC-B6EA-5249AAE98ED5}" dt="2021-06-12T18:48:51.155" v="45"/>
        <pc:sldMkLst>
          <pc:docMk/>
          <pc:sldMk cId="3571079948" sldId="1190"/>
        </pc:sldMkLst>
        <pc:spChg chg="mod">
          <ac:chgData name="Chunping Xu" userId="a5962ba47313b1f5" providerId="LiveId" clId="{008C3243-21E6-4AAC-B6EA-5249AAE98ED5}" dt="2021-06-12T18:48:51.155" v="45"/>
          <ac:spMkLst>
            <pc:docMk/>
            <pc:sldMk cId="3571079948" sldId="119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08C3243-21E6-4AAC-B6EA-5249AAE98ED5}" dt="2021-06-12T18:48:34.131" v="42"/>
        <pc:sldMkLst>
          <pc:docMk/>
          <pc:sldMk cId="2517018082" sldId="1191"/>
        </pc:sldMkLst>
        <pc:spChg chg="mod">
          <ac:chgData name="Chunping Xu" userId="a5962ba47313b1f5" providerId="LiveId" clId="{008C3243-21E6-4AAC-B6EA-5249AAE98ED5}" dt="2021-06-12T18:48:34.131" v="42"/>
          <ac:spMkLst>
            <pc:docMk/>
            <pc:sldMk cId="2517018082" sldId="119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08C3243-21E6-4AAC-B6EA-5249AAE98ED5}" dt="2021-06-12T18:47:51.312" v="35"/>
        <pc:sldMkLst>
          <pc:docMk/>
          <pc:sldMk cId="3914057381" sldId="1204"/>
        </pc:sldMkLst>
        <pc:spChg chg="mod">
          <ac:chgData name="Chunping Xu" userId="a5962ba47313b1f5" providerId="LiveId" clId="{008C3243-21E6-4AAC-B6EA-5249AAE98ED5}" dt="2021-06-12T18:47:51.312" v="35"/>
          <ac:spMkLst>
            <pc:docMk/>
            <pc:sldMk cId="3914057381" sldId="1204"/>
            <ac:spMk id="160782" creationId="{BDFD54D5-728E-4DE0-B8CD-BB0D37C84E5C}"/>
          </ac:spMkLst>
        </pc:spChg>
      </pc:sldChg>
      <pc:sldChg chg="del">
        <pc:chgData name="Chunping Xu" userId="a5962ba47313b1f5" providerId="LiveId" clId="{008C3243-21E6-4AAC-B6EA-5249AAE98ED5}" dt="2021-06-12T18:49:23.469" v="53" actId="47"/>
        <pc:sldMkLst>
          <pc:docMk/>
          <pc:sldMk cId="3131158670" sldId="1240"/>
        </pc:sldMkLst>
      </pc:sldChg>
      <pc:sldChg chg="del">
        <pc:chgData name="Chunping Xu" userId="a5962ba47313b1f5" providerId="LiveId" clId="{008C3243-21E6-4AAC-B6EA-5249AAE98ED5}" dt="2021-06-12T18:49:23.469" v="53" actId="47"/>
        <pc:sldMkLst>
          <pc:docMk/>
          <pc:sldMk cId="2180290299" sldId="1241"/>
        </pc:sldMkLst>
      </pc:sldChg>
      <pc:sldChg chg="modSp mod">
        <pc:chgData name="Chunping Xu" userId="a5962ba47313b1f5" providerId="LiveId" clId="{008C3243-21E6-4AAC-B6EA-5249AAE98ED5}" dt="2021-06-12T18:44:55.530" v="15" actId="207"/>
        <pc:sldMkLst>
          <pc:docMk/>
          <pc:sldMk cId="3209318266" sldId="1246"/>
        </pc:sldMkLst>
        <pc:spChg chg="mod">
          <ac:chgData name="Chunping Xu" userId="a5962ba47313b1f5" providerId="LiveId" clId="{008C3243-21E6-4AAC-B6EA-5249AAE98ED5}" dt="2021-06-12T18:44:55.530" v="15" actId="207"/>
          <ac:spMkLst>
            <pc:docMk/>
            <pc:sldMk cId="3209318266" sldId="1246"/>
            <ac:spMk id="160782" creationId="{BDFD54D5-728E-4DE0-B8CD-BB0D37C84E5C}"/>
          </ac:spMkLst>
        </pc:spChg>
      </pc:sldChg>
      <pc:sldChg chg="del">
        <pc:chgData name="Chunping Xu" userId="a5962ba47313b1f5" providerId="LiveId" clId="{008C3243-21E6-4AAC-B6EA-5249AAE98ED5}" dt="2021-06-12T18:45:19.352" v="16" actId="47"/>
        <pc:sldMkLst>
          <pc:docMk/>
          <pc:sldMk cId="3058810806" sldId="1253"/>
        </pc:sldMkLst>
      </pc:sldChg>
      <pc:sldChg chg="addSp delSp modSp mod">
        <pc:chgData name="Chunping Xu" userId="a5962ba47313b1f5" providerId="LiveId" clId="{008C3243-21E6-4AAC-B6EA-5249AAE98ED5}" dt="2021-06-18T16:34:30.871" v="272" actId="20577"/>
        <pc:sldMkLst>
          <pc:docMk/>
          <pc:sldMk cId="1074738915" sldId="1256"/>
        </pc:sldMkLst>
        <pc:spChg chg="mod">
          <ac:chgData name="Chunping Xu" userId="a5962ba47313b1f5" providerId="LiveId" clId="{008C3243-21E6-4AAC-B6EA-5249AAE98ED5}" dt="2021-06-18T16:34:30.871" v="272" actId="20577"/>
          <ac:spMkLst>
            <pc:docMk/>
            <pc:sldMk cId="1074738915" sldId="1256"/>
            <ac:spMk id="160782" creationId="{BDFD54D5-728E-4DE0-B8CD-BB0D37C84E5C}"/>
          </ac:spMkLst>
        </pc:spChg>
        <pc:picChg chg="add del">
          <ac:chgData name="Chunping Xu" userId="a5962ba47313b1f5" providerId="LiveId" clId="{008C3243-21E6-4AAC-B6EA-5249AAE98ED5}" dt="2021-06-18T16:30:39.495" v="121"/>
          <ac:picMkLst>
            <pc:docMk/>
            <pc:sldMk cId="1074738915" sldId="1256"/>
            <ac:picMk id="2" creationId="{AD1D0A1C-9F31-44E4-9013-2B3AEE1D7EA7}"/>
          </ac:picMkLst>
        </pc:picChg>
      </pc:sldChg>
      <pc:sldChg chg="modSp mod">
        <pc:chgData name="Chunping Xu" userId="a5962ba47313b1f5" providerId="LiveId" clId="{008C3243-21E6-4AAC-B6EA-5249AAE98ED5}" dt="2021-06-18T16:44:10.704" v="428" actId="20577"/>
        <pc:sldMkLst>
          <pc:docMk/>
          <pc:sldMk cId="3894275649" sldId="1257"/>
        </pc:sldMkLst>
        <pc:spChg chg="mod">
          <ac:chgData name="Chunping Xu" userId="a5962ba47313b1f5" providerId="LiveId" clId="{008C3243-21E6-4AAC-B6EA-5249AAE98ED5}" dt="2021-06-18T16:44:10.704" v="428" actId="20577"/>
          <ac:spMkLst>
            <pc:docMk/>
            <pc:sldMk cId="3894275649" sldId="125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008C3243-21E6-4AAC-B6EA-5249AAE98ED5}" dt="2021-06-18T16:46:40.266" v="489" actId="6549"/>
        <pc:sldMkLst>
          <pc:docMk/>
          <pc:sldMk cId="4142468763" sldId="1258"/>
        </pc:sldMkLst>
        <pc:spChg chg="mod">
          <ac:chgData name="Chunping Xu" userId="a5962ba47313b1f5" providerId="LiveId" clId="{008C3243-21E6-4AAC-B6EA-5249AAE98ED5}" dt="2021-06-18T16:46:40.266" v="489" actId="6549"/>
          <ac:spMkLst>
            <pc:docMk/>
            <pc:sldMk cId="4142468763" sldId="1258"/>
            <ac:spMk id="160782" creationId="{BDFD54D5-728E-4DE0-B8CD-BB0D37C84E5C}"/>
          </ac:spMkLst>
        </pc:spChg>
      </pc:sldChg>
      <pc:sldChg chg="del">
        <pc:chgData name="Chunping Xu" userId="a5962ba47313b1f5" providerId="LiveId" clId="{008C3243-21E6-4AAC-B6EA-5249AAE98ED5}" dt="2021-06-12T18:49:23.469" v="53" actId="47"/>
        <pc:sldMkLst>
          <pc:docMk/>
          <pc:sldMk cId="1348073872" sldId="1259"/>
        </pc:sldMkLst>
      </pc:sldChg>
      <pc:sldChg chg="modSp mod">
        <pc:chgData name="Chunping Xu" userId="a5962ba47313b1f5" providerId="LiveId" clId="{008C3243-21E6-4AAC-B6EA-5249AAE98ED5}" dt="2021-06-18T16:22:23.038" v="89" actId="20577"/>
        <pc:sldMkLst>
          <pc:docMk/>
          <pc:sldMk cId="2287926676" sldId="1261"/>
        </pc:sldMkLst>
        <pc:spChg chg="mod">
          <ac:chgData name="Chunping Xu" userId="a5962ba47313b1f5" providerId="LiveId" clId="{008C3243-21E6-4AAC-B6EA-5249AAE98ED5}" dt="2021-06-18T16:22:23.038" v="89" actId="20577"/>
          <ac:spMkLst>
            <pc:docMk/>
            <pc:sldMk cId="2287926676" sldId="1261"/>
            <ac:spMk id="160782" creationId="{BDFD54D5-728E-4DE0-B8CD-BB0D37C84E5C}"/>
          </ac:spMkLst>
        </pc:spChg>
      </pc:sldChg>
      <pc:sldChg chg="delSp modSp mod">
        <pc:chgData name="Chunping Xu" userId="a5962ba47313b1f5" providerId="LiveId" clId="{008C3243-21E6-4AAC-B6EA-5249AAE98ED5}" dt="2021-06-18T16:30:49.537" v="122"/>
        <pc:sldMkLst>
          <pc:docMk/>
          <pc:sldMk cId="2952864351" sldId="1262"/>
        </pc:sldMkLst>
        <pc:spChg chg="mod">
          <ac:chgData name="Chunping Xu" userId="a5962ba47313b1f5" providerId="LiveId" clId="{008C3243-21E6-4AAC-B6EA-5249AAE98ED5}" dt="2021-06-12T18:46:35.725" v="25"/>
          <ac:spMkLst>
            <pc:docMk/>
            <pc:sldMk cId="2952864351" sldId="1262"/>
            <ac:spMk id="160782" creationId="{BDFD54D5-728E-4DE0-B8CD-BB0D37C84E5C}"/>
          </ac:spMkLst>
        </pc:spChg>
        <pc:picChg chg="del">
          <ac:chgData name="Chunping Xu" userId="a5962ba47313b1f5" providerId="LiveId" clId="{008C3243-21E6-4AAC-B6EA-5249AAE98ED5}" dt="2021-06-18T16:30:49.537" v="122"/>
          <ac:picMkLst>
            <pc:docMk/>
            <pc:sldMk cId="2952864351" sldId="1262"/>
            <ac:picMk id="2" creationId="{7BD365E6-D1EB-4696-9571-D3D899F8C3E5}"/>
          </ac:picMkLst>
        </pc:picChg>
      </pc:sldChg>
      <pc:sldChg chg="del">
        <pc:chgData name="Chunping Xu" userId="a5962ba47313b1f5" providerId="LiveId" clId="{008C3243-21E6-4AAC-B6EA-5249AAE98ED5}" dt="2021-06-12T18:47:08.980" v="29" actId="47"/>
        <pc:sldMkLst>
          <pc:docMk/>
          <pc:sldMk cId="2613952135" sldId="1263"/>
        </pc:sldMkLst>
      </pc:sldChg>
      <pc:sldChg chg="del">
        <pc:chgData name="Chunping Xu" userId="a5962ba47313b1f5" providerId="LiveId" clId="{008C3243-21E6-4AAC-B6EA-5249AAE98ED5}" dt="2021-06-12T18:48:16.147" v="39" actId="47"/>
        <pc:sldMkLst>
          <pc:docMk/>
          <pc:sldMk cId="2621731819" sldId="1264"/>
        </pc:sldMkLst>
      </pc:sldChg>
      <pc:sldChg chg="del">
        <pc:chgData name="Chunping Xu" userId="a5962ba47313b1f5" providerId="LiveId" clId="{008C3243-21E6-4AAC-B6EA-5249AAE98ED5}" dt="2021-06-12T18:49:23.469" v="53" actId="47"/>
        <pc:sldMkLst>
          <pc:docMk/>
          <pc:sldMk cId="3649539778" sldId="1265"/>
        </pc:sldMkLst>
      </pc:sldChg>
      <pc:sldChg chg="del">
        <pc:chgData name="Chunping Xu" userId="a5962ba47313b1f5" providerId="LiveId" clId="{008C3243-21E6-4AAC-B6EA-5249AAE98ED5}" dt="2021-06-12T18:49:15.613" v="52" actId="47"/>
        <pc:sldMkLst>
          <pc:docMk/>
          <pc:sldMk cId="1627335521" sldId="1266"/>
        </pc:sldMkLst>
      </pc:sldChg>
      <pc:sldChg chg="del">
        <pc:chgData name="Chunping Xu" userId="a5962ba47313b1f5" providerId="LiveId" clId="{008C3243-21E6-4AAC-B6EA-5249AAE98ED5}" dt="2021-06-18T16:22:25.615" v="90" actId="47"/>
        <pc:sldMkLst>
          <pc:docMk/>
          <pc:sldMk cId="1029508855" sldId="1267"/>
        </pc:sldMkLst>
      </pc:sldChg>
      <pc:sldChg chg="modSp add mod">
        <pc:chgData name="Chunping Xu" userId="a5962ba47313b1f5" providerId="LiveId" clId="{008C3243-21E6-4AAC-B6EA-5249AAE98ED5}" dt="2021-06-12T18:47:04.999" v="28" actId="207"/>
        <pc:sldMkLst>
          <pc:docMk/>
          <pc:sldMk cId="1884803693" sldId="1268"/>
        </pc:sldMkLst>
        <pc:spChg chg="mod">
          <ac:chgData name="Chunping Xu" userId="a5962ba47313b1f5" providerId="LiveId" clId="{008C3243-21E6-4AAC-B6EA-5249AAE98ED5}" dt="2021-06-12T18:47:04.999" v="28" actId="207"/>
          <ac:spMkLst>
            <pc:docMk/>
            <pc:sldMk cId="1884803693" sldId="126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08C3243-21E6-4AAC-B6EA-5249AAE98ED5}" dt="2021-06-12T18:48:12.975" v="38" actId="207"/>
        <pc:sldMkLst>
          <pc:docMk/>
          <pc:sldMk cId="2454124365" sldId="1269"/>
        </pc:sldMkLst>
        <pc:spChg chg="mod">
          <ac:chgData name="Chunping Xu" userId="a5962ba47313b1f5" providerId="LiveId" clId="{008C3243-21E6-4AAC-B6EA-5249AAE98ED5}" dt="2021-06-12T18:48:12.975" v="38" actId="207"/>
          <ac:spMkLst>
            <pc:docMk/>
            <pc:sldMk cId="2454124365" sldId="1269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008C3243-21E6-4AAC-B6EA-5249AAE98ED5}" dt="2021-06-12T18:49:12.356" v="51"/>
        <pc:sldMkLst>
          <pc:docMk/>
          <pc:sldMk cId="735310596" sldId="1270"/>
        </pc:sldMkLst>
        <pc:spChg chg="mod">
          <ac:chgData name="Chunping Xu" userId="a5962ba47313b1f5" providerId="LiveId" clId="{008C3243-21E6-4AAC-B6EA-5249AAE98ED5}" dt="2021-06-12T18:49:12.356" v="51"/>
          <ac:spMkLst>
            <pc:docMk/>
            <pc:sldMk cId="735310596" sldId="1270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008C3243-21E6-4AAC-B6EA-5249AAE98ED5}" dt="2021-06-18T16:55:30.219" v="682"/>
        <pc:sldMkLst>
          <pc:docMk/>
          <pc:sldMk cId="2285970069" sldId="1271"/>
        </pc:sldMkLst>
        <pc:spChg chg="mod">
          <ac:chgData name="Chunping Xu" userId="a5962ba47313b1f5" providerId="LiveId" clId="{008C3243-21E6-4AAC-B6EA-5249AAE98ED5}" dt="2021-06-18T16:25:51.663" v="117" actId="20577"/>
          <ac:spMkLst>
            <pc:docMk/>
            <pc:sldMk cId="2285970069" sldId="1271"/>
            <ac:spMk id="160782" creationId="{BDFD54D5-728E-4DE0-B8CD-BB0D37C84E5C}"/>
          </ac:spMkLst>
        </pc:spChg>
      </pc:sldChg>
      <pc:sldChg chg="addSp modSp new mod">
        <pc:chgData name="Chunping Xu" userId="a5962ba47313b1f5" providerId="LiveId" clId="{008C3243-21E6-4AAC-B6EA-5249AAE98ED5}" dt="2021-06-18T16:31:05.046" v="126" actId="14100"/>
        <pc:sldMkLst>
          <pc:docMk/>
          <pc:sldMk cId="2336118620" sldId="1272"/>
        </pc:sldMkLst>
        <pc:picChg chg="add mod">
          <ac:chgData name="Chunping Xu" userId="a5962ba47313b1f5" providerId="LiveId" clId="{008C3243-21E6-4AAC-B6EA-5249AAE98ED5}" dt="2021-06-18T16:31:05.046" v="126" actId="14100"/>
          <ac:picMkLst>
            <pc:docMk/>
            <pc:sldMk cId="2336118620" sldId="1272"/>
            <ac:picMk id="2" creationId="{22991351-468F-4327-B912-D6DC311BB4A0}"/>
          </ac:picMkLst>
        </pc:picChg>
      </pc:sldChg>
    </pc:docChg>
  </pc:docChgLst>
  <pc:docChgLst>
    <pc:chgData name="Chunping Xu" userId="a5962ba47313b1f5" providerId="LiveId" clId="{3908A0FE-071C-4B3F-9E94-4AF552DF31DA}"/>
    <pc:docChg chg="addSld delSld modSld">
      <pc:chgData name="Chunping Xu" userId="a5962ba47313b1f5" providerId="LiveId" clId="{3908A0FE-071C-4B3F-9E94-4AF552DF31DA}" dt="2020-12-01T19:41:27.004" v="1" actId="47"/>
      <pc:docMkLst>
        <pc:docMk/>
      </pc:docMkLst>
      <pc:sldChg chg="del">
        <pc:chgData name="Chunping Xu" userId="a5962ba47313b1f5" providerId="LiveId" clId="{3908A0FE-071C-4B3F-9E94-4AF552DF31DA}" dt="2020-12-01T19:41:27.004" v="1" actId="47"/>
        <pc:sldMkLst>
          <pc:docMk/>
          <pc:sldMk cId="3661810009" sldId="877"/>
        </pc:sldMkLst>
      </pc:sldChg>
      <pc:sldChg chg="add">
        <pc:chgData name="Chunping Xu" userId="a5962ba47313b1f5" providerId="LiveId" clId="{3908A0FE-071C-4B3F-9E94-4AF552DF31DA}" dt="2020-12-01T19:41:19.811" v="0"/>
        <pc:sldMkLst>
          <pc:docMk/>
          <pc:sldMk cId="161317934" sldId="968"/>
        </pc:sldMkLst>
      </pc:sldChg>
    </pc:docChg>
  </pc:docChgLst>
  <pc:docChgLst>
    <pc:chgData name="Chunping Xu" userId="a5962ba47313b1f5" providerId="LiveId" clId="{A756F5D6-FB52-4A59-9190-744F21FF93F6}"/>
    <pc:docChg chg="undo custSel addSld delSld modSld sldOrd">
      <pc:chgData name="Chunping Xu" userId="a5962ba47313b1f5" providerId="LiveId" clId="{A756F5D6-FB52-4A59-9190-744F21FF93F6}" dt="2021-06-12T00:36:31.213" v="1778" actId="20577"/>
      <pc:docMkLst>
        <pc:docMk/>
      </pc:docMkLst>
      <pc:sldChg chg="modSp mod">
        <pc:chgData name="Chunping Xu" userId="a5962ba47313b1f5" providerId="LiveId" clId="{A756F5D6-FB52-4A59-9190-744F21FF93F6}" dt="2021-06-10T23:10:03.020" v="9" actId="20577"/>
        <pc:sldMkLst>
          <pc:docMk/>
          <pc:sldMk cId="3941184548" sldId="969"/>
        </pc:sldMkLst>
        <pc:spChg chg="mod">
          <ac:chgData name="Chunping Xu" userId="a5962ba47313b1f5" providerId="LiveId" clId="{A756F5D6-FB52-4A59-9190-744F21FF93F6}" dt="2021-06-10T23:10:03.020" v="9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756F5D6-FB52-4A59-9190-744F21FF93F6}" dt="2021-06-11T18:04:31.460" v="1518"/>
        <pc:sldMkLst>
          <pc:docMk/>
          <pc:sldMk cId="1742232189" sldId="1139"/>
        </pc:sldMkLst>
        <pc:spChg chg="mod">
          <ac:chgData name="Chunping Xu" userId="a5962ba47313b1f5" providerId="LiveId" clId="{A756F5D6-FB52-4A59-9190-744F21FF93F6}" dt="2021-06-11T17:41:03.818" v="1497" actId="20577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A756F5D6-FB52-4A59-9190-744F21FF93F6}" dt="2021-06-11T17:41:51.608" v="1513" actId="20577"/>
        <pc:sldMkLst>
          <pc:docMk/>
          <pc:sldMk cId="2729849431" sldId="1181"/>
        </pc:sldMkLst>
        <pc:spChg chg="mod">
          <ac:chgData name="Chunping Xu" userId="a5962ba47313b1f5" providerId="LiveId" clId="{A756F5D6-FB52-4A59-9190-744F21FF93F6}" dt="2021-06-11T17:41:51.608" v="1513" actId="20577"/>
          <ac:spMkLst>
            <pc:docMk/>
            <pc:sldMk cId="2729849431" sldId="118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A756F5D6-FB52-4A59-9190-744F21FF93F6}" dt="2021-06-11T15:59:45.304" v="128"/>
        <pc:sldMkLst>
          <pc:docMk/>
          <pc:sldMk cId="556914158" sldId="1182"/>
        </pc:sldMkLst>
        <pc:spChg chg="mod">
          <ac:chgData name="Chunping Xu" userId="a5962ba47313b1f5" providerId="LiveId" clId="{A756F5D6-FB52-4A59-9190-744F21FF93F6}" dt="2021-06-11T15:59:45.304" v="128"/>
          <ac:spMkLst>
            <pc:docMk/>
            <pc:sldMk cId="556914158" sldId="1182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A756F5D6-FB52-4A59-9190-744F21FF93F6}" dt="2021-06-11T16:27:40.355" v="535"/>
        <pc:sldMkLst>
          <pc:docMk/>
          <pc:sldMk cId="687647091" sldId="1188"/>
        </pc:sldMkLst>
        <pc:spChg chg="mod">
          <ac:chgData name="Chunping Xu" userId="a5962ba47313b1f5" providerId="LiveId" clId="{A756F5D6-FB52-4A59-9190-744F21FF93F6}" dt="2021-06-11T16:27:40.355" v="535"/>
          <ac:spMkLst>
            <pc:docMk/>
            <pc:sldMk cId="687647091" sldId="1188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A756F5D6-FB52-4A59-9190-744F21FF93F6}" dt="2021-06-11T17:28:27.965" v="921"/>
        <pc:sldMkLst>
          <pc:docMk/>
          <pc:sldMk cId="3571079948" sldId="1190"/>
        </pc:sldMkLst>
        <pc:spChg chg="mod">
          <ac:chgData name="Chunping Xu" userId="a5962ba47313b1f5" providerId="LiveId" clId="{A756F5D6-FB52-4A59-9190-744F21FF93F6}" dt="2021-06-11T17:28:27.965" v="921"/>
          <ac:spMkLst>
            <pc:docMk/>
            <pc:sldMk cId="3571079948" sldId="1190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A756F5D6-FB52-4A59-9190-744F21FF93F6}" dt="2021-06-11T17:28:09.133" v="916"/>
        <pc:sldMkLst>
          <pc:docMk/>
          <pc:sldMk cId="2517018082" sldId="1191"/>
        </pc:sldMkLst>
        <pc:spChg chg="mod">
          <ac:chgData name="Chunping Xu" userId="a5962ba47313b1f5" providerId="LiveId" clId="{A756F5D6-FB52-4A59-9190-744F21FF93F6}" dt="2021-06-11T17:28:00.168" v="914"/>
          <ac:spMkLst>
            <pc:docMk/>
            <pc:sldMk cId="2517018082" sldId="119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A756F5D6-FB52-4A59-9190-744F21FF93F6}" dt="2021-06-11T16:28:06.613" v="538"/>
        <pc:sldMkLst>
          <pc:docMk/>
          <pc:sldMk cId="3914057381" sldId="1204"/>
        </pc:sldMkLst>
        <pc:spChg chg="mod">
          <ac:chgData name="Chunping Xu" userId="a5962ba47313b1f5" providerId="LiveId" clId="{A756F5D6-FB52-4A59-9190-744F21FF93F6}" dt="2021-06-11T16:28:06.613" v="538"/>
          <ac:spMkLst>
            <pc:docMk/>
            <pc:sldMk cId="3914057381" sldId="1204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A756F5D6-FB52-4A59-9190-744F21FF93F6}" dt="2021-06-11T17:35:10.839" v="1229"/>
        <pc:sldMkLst>
          <pc:docMk/>
          <pc:sldMk cId="3131158670" sldId="1240"/>
        </pc:sldMkLst>
        <pc:spChg chg="mod">
          <ac:chgData name="Chunping Xu" userId="a5962ba47313b1f5" providerId="LiveId" clId="{A756F5D6-FB52-4A59-9190-744F21FF93F6}" dt="2021-06-11T17:35:10.839" v="1229"/>
          <ac:spMkLst>
            <pc:docMk/>
            <pc:sldMk cId="3131158670" sldId="124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A756F5D6-FB52-4A59-9190-744F21FF93F6}" dt="2021-06-11T17:35:26.804" v="1232"/>
        <pc:sldMkLst>
          <pc:docMk/>
          <pc:sldMk cId="2180290299" sldId="1241"/>
        </pc:sldMkLst>
        <pc:spChg chg="mod">
          <ac:chgData name="Chunping Xu" userId="a5962ba47313b1f5" providerId="LiveId" clId="{A756F5D6-FB52-4A59-9190-744F21FF93F6}" dt="2021-06-11T17:35:26.804" v="1232"/>
          <ac:spMkLst>
            <pc:docMk/>
            <pc:sldMk cId="2180290299" sldId="1241"/>
            <ac:spMk id="160782" creationId="{BDFD54D5-728E-4DE0-B8CD-BB0D37C84E5C}"/>
          </ac:spMkLst>
        </pc:spChg>
      </pc:sldChg>
      <pc:sldChg chg="del">
        <pc:chgData name="Chunping Xu" userId="a5962ba47313b1f5" providerId="LiveId" clId="{A756F5D6-FB52-4A59-9190-744F21FF93F6}" dt="2021-06-11T17:37:11.778" v="1322" actId="47"/>
        <pc:sldMkLst>
          <pc:docMk/>
          <pc:sldMk cId="3150554075" sldId="1242"/>
        </pc:sldMkLst>
      </pc:sldChg>
      <pc:sldChg chg="modSp mod">
        <pc:chgData name="Chunping Xu" userId="a5962ba47313b1f5" providerId="LiveId" clId="{A756F5D6-FB52-4A59-9190-744F21FF93F6}" dt="2021-06-10T23:10:33.662" v="11" actId="207"/>
        <pc:sldMkLst>
          <pc:docMk/>
          <pc:sldMk cId="3209318266" sldId="1246"/>
        </pc:sldMkLst>
        <pc:spChg chg="mod">
          <ac:chgData name="Chunping Xu" userId="a5962ba47313b1f5" providerId="LiveId" clId="{A756F5D6-FB52-4A59-9190-744F21FF93F6}" dt="2021-06-10T23:10:33.662" v="11" actId="207"/>
          <ac:spMkLst>
            <pc:docMk/>
            <pc:sldMk cId="3209318266" sldId="1246"/>
            <ac:spMk id="160782" creationId="{BDFD54D5-728E-4DE0-B8CD-BB0D37C84E5C}"/>
          </ac:spMkLst>
        </pc:spChg>
      </pc:sldChg>
      <pc:sldChg chg="del">
        <pc:chgData name="Chunping Xu" userId="a5962ba47313b1f5" providerId="LiveId" clId="{A756F5D6-FB52-4A59-9190-744F21FF93F6}" dt="2021-06-11T17:37:11.778" v="1322" actId="47"/>
        <pc:sldMkLst>
          <pc:docMk/>
          <pc:sldMk cId="2166954199" sldId="1248"/>
        </pc:sldMkLst>
      </pc:sldChg>
      <pc:sldChg chg="del">
        <pc:chgData name="Chunping Xu" userId="a5962ba47313b1f5" providerId="LiveId" clId="{A756F5D6-FB52-4A59-9190-744F21FF93F6}" dt="2021-06-11T17:37:11.778" v="1322" actId="47"/>
        <pc:sldMkLst>
          <pc:docMk/>
          <pc:sldMk cId="1735911437" sldId="1249"/>
        </pc:sldMkLst>
      </pc:sldChg>
      <pc:sldChg chg="del">
        <pc:chgData name="Chunping Xu" userId="a5962ba47313b1f5" providerId="LiveId" clId="{A756F5D6-FB52-4A59-9190-744F21FF93F6}" dt="2021-06-11T17:37:11.778" v="1322" actId="47"/>
        <pc:sldMkLst>
          <pc:docMk/>
          <pc:sldMk cId="1363523727" sldId="1250"/>
        </pc:sldMkLst>
      </pc:sldChg>
      <pc:sldChg chg="del">
        <pc:chgData name="Chunping Xu" userId="a5962ba47313b1f5" providerId="LiveId" clId="{A756F5D6-FB52-4A59-9190-744F21FF93F6}" dt="2021-06-11T16:00:41.311" v="137" actId="47"/>
        <pc:sldMkLst>
          <pc:docMk/>
          <pc:sldMk cId="16868663" sldId="1252"/>
        </pc:sldMkLst>
      </pc:sldChg>
      <pc:sldChg chg="modSp mod">
        <pc:chgData name="Chunping Xu" userId="a5962ba47313b1f5" providerId="LiveId" clId="{A756F5D6-FB52-4A59-9190-744F21FF93F6}" dt="2021-06-11T18:02:28.351" v="1514" actId="207"/>
        <pc:sldMkLst>
          <pc:docMk/>
          <pc:sldMk cId="3058810806" sldId="1253"/>
        </pc:sldMkLst>
        <pc:spChg chg="mod">
          <ac:chgData name="Chunping Xu" userId="a5962ba47313b1f5" providerId="LiveId" clId="{A756F5D6-FB52-4A59-9190-744F21FF93F6}" dt="2021-06-11T18:02:28.351" v="1514" actId="207"/>
          <ac:spMkLst>
            <pc:docMk/>
            <pc:sldMk cId="3058810806" sldId="1253"/>
            <ac:spMk id="160782" creationId="{BDFD54D5-728E-4DE0-B8CD-BB0D37C84E5C}"/>
          </ac:spMkLst>
        </pc:spChg>
      </pc:sldChg>
      <pc:sldChg chg="del">
        <pc:chgData name="Chunping Xu" userId="a5962ba47313b1f5" providerId="LiveId" clId="{A756F5D6-FB52-4A59-9190-744F21FF93F6}" dt="2021-06-11T15:59:01.345" v="125" actId="47"/>
        <pc:sldMkLst>
          <pc:docMk/>
          <pc:sldMk cId="636388048" sldId="1254"/>
        </pc:sldMkLst>
      </pc:sldChg>
      <pc:sldChg chg="del">
        <pc:chgData name="Chunping Xu" userId="a5962ba47313b1f5" providerId="LiveId" clId="{A756F5D6-FB52-4A59-9190-744F21FF93F6}" dt="2021-06-11T17:32:37.454" v="1141" actId="47"/>
        <pc:sldMkLst>
          <pc:docMk/>
          <pc:sldMk cId="3959640127" sldId="1255"/>
        </pc:sldMkLst>
      </pc:sldChg>
      <pc:sldChg chg="modSp modAnim">
        <pc:chgData name="Chunping Xu" userId="a5962ba47313b1f5" providerId="LiveId" clId="{A756F5D6-FB52-4A59-9190-744F21FF93F6}" dt="2021-06-11T18:04:41.677" v="1520"/>
        <pc:sldMkLst>
          <pc:docMk/>
          <pc:sldMk cId="1074738915" sldId="1256"/>
        </pc:sldMkLst>
        <pc:spChg chg="mod">
          <ac:chgData name="Chunping Xu" userId="a5962ba47313b1f5" providerId="LiveId" clId="{A756F5D6-FB52-4A59-9190-744F21FF93F6}" dt="2021-06-11T16:06:48.457" v="413" actId="6549"/>
          <ac:spMkLst>
            <pc:docMk/>
            <pc:sldMk cId="1074738915" sldId="1256"/>
            <ac:spMk id="160782" creationId="{BDFD54D5-728E-4DE0-B8CD-BB0D37C84E5C}"/>
          </ac:spMkLst>
        </pc:spChg>
      </pc:sldChg>
      <pc:sldChg chg="modSp modAnim">
        <pc:chgData name="Chunping Xu" userId="a5962ba47313b1f5" providerId="LiveId" clId="{A756F5D6-FB52-4A59-9190-744F21FF93F6}" dt="2021-06-11T16:34:09.101" v="801" actId="20577"/>
        <pc:sldMkLst>
          <pc:docMk/>
          <pc:sldMk cId="3894275649" sldId="1257"/>
        </pc:sldMkLst>
        <pc:spChg chg="mod">
          <ac:chgData name="Chunping Xu" userId="a5962ba47313b1f5" providerId="LiveId" clId="{A756F5D6-FB52-4A59-9190-744F21FF93F6}" dt="2021-06-11T16:34:09.101" v="801" actId="20577"/>
          <ac:spMkLst>
            <pc:docMk/>
            <pc:sldMk cId="3894275649" sldId="1257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A756F5D6-FB52-4A59-9190-744F21FF93F6}" dt="2021-06-11T17:32:21.363" v="1139" actId="20577"/>
        <pc:sldMkLst>
          <pc:docMk/>
          <pc:sldMk cId="4142468763" sldId="1258"/>
        </pc:sldMkLst>
        <pc:spChg chg="mod">
          <ac:chgData name="Chunping Xu" userId="a5962ba47313b1f5" providerId="LiveId" clId="{A756F5D6-FB52-4A59-9190-744F21FF93F6}" dt="2021-06-11T17:32:21.363" v="1139" actId="20577"/>
          <ac:spMkLst>
            <pc:docMk/>
            <pc:sldMk cId="4142468763" sldId="125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A756F5D6-FB52-4A59-9190-744F21FF93F6}" dt="2021-06-12T00:36:31.213" v="1778" actId="20577"/>
        <pc:sldMkLst>
          <pc:docMk/>
          <pc:sldMk cId="1348073872" sldId="1259"/>
        </pc:sldMkLst>
        <pc:spChg chg="mod">
          <ac:chgData name="Chunping Xu" userId="a5962ba47313b1f5" providerId="LiveId" clId="{A756F5D6-FB52-4A59-9190-744F21FF93F6}" dt="2021-06-12T00:36:31.213" v="1778" actId="20577"/>
          <ac:spMkLst>
            <pc:docMk/>
            <pc:sldMk cId="1348073872" sldId="1259"/>
            <ac:spMk id="160782" creationId="{BDFD54D5-728E-4DE0-B8CD-BB0D37C84E5C}"/>
          </ac:spMkLst>
        </pc:spChg>
      </pc:sldChg>
      <pc:sldChg chg="del">
        <pc:chgData name="Chunping Xu" userId="a5962ba47313b1f5" providerId="LiveId" clId="{A756F5D6-FB52-4A59-9190-744F21FF93F6}" dt="2021-06-11T17:37:11.778" v="1322" actId="47"/>
        <pc:sldMkLst>
          <pc:docMk/>
          <pc:sldMk cId="2257075032" sldId="1260"/>
        </pc:sldMkLst>
      </pc:sldChg>
      <pc:sldChg chg="modSp add mod">
        <pc:chgData name="Chunping Xu" userId="a5962ba47313b1f5" providerId="LiveId" clId="{A756F5D6-FB52-4A59-9190-744F21FF93F6}" dt="2021-06-11T16:00:16.433" v="133"/>
        <pc:sldMkLst>
          <pc:docMk/>
          <pc:sldMk cId="2287926676" sldId="1261"/>
        </pc:sldMkLst>
        <pc:spChg chg="mod">
          <ac:chgData name="Chunping Xu" userId="a5962ba47313b1f5" providerId="LiveId" clId="{A756F5D6-FB52-4A59-9190-744F21FF93F6}" dt="2021-06-11T16:00:16.433" v="133"/>
          <ac:spMkLst>
            <pc:docMk/>
            <pc:sldMk cId="2287926676" sldId="126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A756F5D6-FB52-4A59-9190-744F21FF93F6}" dt="2021-06-11T16:00:35.274" v="136"/>
        <pc:sldMkLst>
          <pc:docMk/>
          <pc:sldMk cId="2952864351" sldId="1262"/>
        </pc:sldMkLst>
        <pc:spChg chg="mod">
          <ac:chgData name="Chunping Xu" userId="a5962ba47313b1f5" providerId="LiveId" clId="{A756F5D6-FB52-4A59-9190-744F21FF93F6}" dt="2021-06-11T16:00:35.274" v="136"/>
          <ac:spMkLst>
            <pc:docMk/>
            <pc:sldMk cId="2952864351" sldId="126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A756F5D6-FB52-4A59-9190-744F21FF93F6}" dt="2021-06-11T18:02:46.623" v="1515" actId="207"/>
        <pc:sldMkLst>
          <pc:docMk/>
          <pc:sldMk cId="2613952135" sldId="1263"/>
        </pc:sldMkLst>
        <pc:spChg chg="mod">
          <ac:chgData name="Chunping Xu" userId="a5962ba47313b1f5" providerId="LiveId" clId="{A756F5D6-FB52-4A59-9190-744F21FF93F6}" dt="2021-06-11T18:02:46.623" v="1515" actId="207"/>
          <ac:spMkLst>
            <pc:docMk/>
            <pc:sldMk cId="2613952135" sldId="126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A756F5D6-FB52-4A59-9190-744F21FF93F6}" dt="2021-06-11T18:03:00.107" v="1516" actId="207"/>
        <pc:sldMkLst>
          <pc:docMk/>
          <pc:sldMk cId="2621731819" sldId="1264"/>
        </pc:sldMkLst>
        <pc:spChg chg="mod">
          <ac:chgData name="Chunping Xu" userId="a5962ba47313b1f5" providerId="LiveId" clId="{A756F5D6-FB52-4A59-9190-744F21FF93F6}" dt="2021-06-11T18:03:00.107" v="1516" actId="207"/>
          <ac:spMkLst>
            <pc:docMk/>
            <pc:sldMk cId="2621731819" sldId="126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A756F5D6-FB52-4A59-9190-744F21FF93F6}" dt="2021-06-12T00:21:08.022" v="1757"/>
        <pc:sldMkLst>
          <pc:docMk/>
          <pc:sldMk cId="3649539778" sldId="1265"/>
        </pc:sldMkLst>
        <pc:spChg chg="mod">
          <ac:chgData name="Chunping Xu" userId="a5962ba47313b1f5" providerId="LiveId" clId="{A756F5D6-FB52-4A59-9190-744F21FF93F6}" dt="2021-06-12T00:21:08.022" v="1757"/>
          <ac:spMkLst>
            <pc:docMk/>
            <pc:sldMk cId="3649539778" sldId="1265"/>
            <ac:spMk id="160782" creationId="{BDFD54D5-728E-4DE0-B8CD-BB0D37C84E5C}"/>
          </ac:spMkLst>
        </pc:spChg>
      </pc:sldChg>
      <pc:sldChg chg="addSp delSp modSp add mod">
        <pc:chgData name="Chunping Xu" userId="a5962ba47313b1f5" providerId="LiveId" clId="{A756F5D6-FB52-4A59-9190-744F21FF93F6}" dt="2021-06-11T18:21:44.016" v="1747" actId="1076"/>
        <pc:sldMkLst>
          <pc:docMk/>
          <pc:sldMk cId="1627335521" sldId="1266"/>
        </pc:sldMkLst>
        <pc:spChg chg="add mod">
          <ac:chgData name="Chunping Xu" userId="a5962ba47313b1f5" providerId="LiveId" clId="{A756F5D6-FB52-4A59-9190-744F21FF93F6}" dt="2021-06-11T18:09:35.182" v="1533" actId="1076"/>
          <ac:spMkLst>
            <pc:docMk/>
            <pc:sldMk cId="1627335521" sldId="1266"/>
            <ac:spMk id="2" creationId="{1E959D3A-D467-449F-A91D-BB7126AF6AD8}"/>
          </ac:spMkLst>
        </pc:spChg>
        <pc:spChg chg="add mod">
          <ac:chgData name="Chunping Xu" userId="a5962ba47313b1f5" providerId="LiveId" clId="{A756F5D6-FB52-4A59-9190-744F21FF93F6}" dt="2021-06-11T18:12:06.857" v="1559" actId="1076"/>
          <ac:spMkLst>
            <pc:docMk/>
            <pc:sldMk cId="1627335521" sldId="1266"/>
            <ac:spMk id="3" creationId="{BDAF732A-B3B4-447F-B74E-4CBAF2B5A9CE}"/>
          </ac:spMkLst>
        </pc:spChg>
        <pc:spChg chg="add mod">
          <ac:chgData name="Chunping Xu" userId="a5962ba47313b1f5" providerId="LiveId" clId="{A756F5D6-FB52-4A59-9190-744F21FF93F6}" dt="2021-06-11T18:14:24.636" v="1601" actId="1076"/>
          <ac:spMkLst>
            <pc:docMk/>
            <pc:sldMk cId="1627335521" sldId="1266"/>
            <ac:spMk id="4" creationId="{70B191E3-0CB4-47A1-B625-465BF126D21F}"/>
          </ac:spMkLst>
        </pc:spChg>
        <pc:spChg chg="add mod">
          <ac:chgData name="Chunping Xu" userId="a5962ba47313b1f5" providerId="LiveId" clId="{A756F5D6-FB52-4A59-9190-744F21FF93F6}" dt="2021-06-11T18:09:47.078" v="1535" actId="1076"/>
          <ac:spMkLst>
            <pc:docMk/>
            <pc:sldMk cId="1627335521" sldId="1266"/>
            <ac:spMk id="5" creationId="{56F71375-F0CA-4E71-95A4-165DBAA8E581}"/>
          </ac:spMkLst>
        </pc:spChg>
        <pc:spChg chg="add mod">
          <ac:chgData name="Chunping Xu" userId="a5962ba47313b1f5" providerId="LiveId" clId="{A756F5D6-FB52-4A59-9190-744F21FF93F6}" dt="2021-06-11T18:15:26.183" v="1634" actId="1076"/>
          <ac:spMkLst>
            <pc:docMk/>
            <pc:sldMk cId="1627335521" sldId="1266"/>
            <ac:spMk id="6" creationId="{FBF586A3-E593-460B-8BBB-91CA3070AE3F}"/>
          </ac:spMkLst>
        </pc:spChg>
        <pc:spChg chg="add mod">
          <ac:chgData name="Chunping Xu" userId="a5962ba47313b1f5" providerId="LiveId" clId="{A756F5D6-FB52-4A59-9190-744F21FF93F6}" dt="2021-06-11T18:21:44.016" v="1747" actId="1076"/>
          <ac:spMkLst>
            <pc:docMk/>
            <pc:sldMk cId="1627335521" sldId="1266"/>
            <ac:spMk id="7" creationId="{90EFFCBF-F4E5-4D5D-A472-299A3FE789C9}"/>
          </ac:spMkLst>
        </pc:spChg>
        <pc:spChg chg="add mod">
          <ac:chgData name="Chunping Xu" userId="a5962ba47313b1f5" providerId="LiveId" clId="{A756F5D6-FB52-4A59-9190-744F21FF93F6}" dt="2021-06-11T18:15:39.515" v="1636" actId="1076"/>
          <ac:spMkLst>
            <pc:docMk/>
            <pc:sldMk cId="1627335521" sldId="1266"/>
            <ac:spMk id="8" creationId="{60A98DF5-9CD8-43B1-9225-B1B9CFAE7638}"/>
          </ac:spMkLst>
        </pc:spChg>
        <pc:spChg chg="add mod">
          <ac:chgData name="Chunping Xu" userId="a5962ba47313b1f5" providerId="LiveId" clId="{A756F5D6-FB52-4A59-9190-744F21FF93F6}" dt="2021-06-11T18:16:03.679" v="1638" actId="14100"/>
          <ac:spMkLst>
            <pc:docMk/>
            <pc:sldMk cId="1627335521" sldId="1266"/>
            <ac:spMk id="10" creationId="{317D214A-5521-41D3-977B-4B9AD6667588}"/>
          </ac:spMkLst>
        </pc:spChg>
        <pc:spChg chg="add mod">
          <ac:chgData name="Chunping Xu" userId="a5962ba47313b1f5" providerId="LiveId" clId="{A756F5D6-FB52-4A59-9190-744F21FF93F6}" dt="2021-06-11T18:14:13.542" v="1600" actId="20577"/>
          <ac:spMkLst>
            <pc:docMk/>
            <pc:sldMk cId="1627335521" sldId="1266"/>
            <ac:spMk id="11" creationId="{0BF3FD2B-073A-4AC4-B9CA-60560AC972AD}"/>
          </ac:spMkLst>
        </pc:spChg>
        <pc:spChg chg="add mod">
          <ac:chgData name="Chunping Xu" userId="a5962ba47313b1f5" providerId="LiveId" clId="{A756F5D6-FB52-4A59-9190-744F21FF93F6}" dt="2021-06-11T18:14:47.634" v="1615" actId="20577"/>
          <ac:spMkLst>
            <pc:docMk/>
            <pc:sldMk cId="1627335521" sldId="1266"/>
            <ac:spMk id="12" creationId="{521271E5-343A-4F5D-ADC5-8A3144846C74}"/>
          </ac:spMkLst>
        </pc:spChg>
        <pc:spChg chg="add mod">
          <ac:chgData name="Chunping Xu" userId="a5962ba47313b1f5" providerId="LiveId" clId="{A756F5D6-FB52-4A59-9190-744F21FF93F6}" dt="2021-06-11T18:17:35.554" v="1651" actId="1076"/>
          <ac:spMkLst>
            <pc:docMk/>
            <pc:sldMk cId="1627335521" sldId="1266"/>
            <ac:spMk id="13" creationId="{EC2FE51D-C9F9-480F-B0AC-5994506170F2}"/>
          </ac:spMkLst>
        </pc:spChg>
        <pc:spChg chg="add mod">
          <ac:chgData name="Chunping Xu" userId="a5962ba47313b1f5" providerId="LiveId" clId="{A756F5D6-FB52-4A59-9190-744F21FF93F6}" dt="2021-06-11T18:15:59.200" v="1637" actId="14100"/>
          <ac:spMkLst>
            <pc:docMk/>
            <pc:sldMk cId="1627335521" sldId="1266"/>
            <ac:spMk id="14" creationId="{8791EB76-2BD6-4A40-8419-E71749B8385B}"/>
          </ac:spMkLst>
        </pc:spChg>
        <pc:spChg chg="add mod">
          <ac:chgData name="Chunping Xu" userId="a5962ba47313b1f5" providerId="LiveId" clId="{A756F5D6-FB52-4A59-9190-744F21FF93F6}" dt="2021-06-11T18:20:51.845" v="1746" actId="207"/>
          <ac:spMkLst>
            <pc:docMk/>
            <pc:sldMk cId="1627335521" sldId="1266"/>
            <ac:spMk id="15" creationId="{9DBD500F-F44E-4A43-84E2-72FBF00A4DDB}"/>
          </ac:spMkLst>
        </pc:spChg>
        <pc:spChg chg="add mod">
          <ac:chgData name="Chunping Xu" userId="a5962ba47313b1f5" providerId="LiveId" clId="{A756F5D6-FB52-4A59-9190-744F21FF93F6}" dt="2021-06-11T18:20:47.219" v="1745" actId="207"/>
          <ac:spMkLst>
            <pc:docMk/>
            <pc:sldMk cId="1627335521" sldId="1266"/>
            <ac:spMk id="16" creationId="{5764C06E-6955-429A-ACEB-30E1B55CF81C}"/>
          </ac:spMkLst>
        </pc:spChg>
        <pc:spChg chg="add mod">
          <ac:chgData name="Chunping Xu" userId="a5962ba47313b1f5" providerId="LiveId" clId="{A756F5D6-FB52-4A59-9190-744F21FF93F6}" dt="2021-06-11T18:20:43.827" v="1744" actId="207"/>
          <ac:spMkLst>
            <pc:docMk/>
            <pc:sldMk cId="1627335521" sldId="1266"/>
            <ac:spMk id="17" creationId="{C58475B9-78A8-466A-860A-874164CB0DA5}"/>
          </ac:spMkLst>
        </pc:spChg>
        <pc:spChg chg="add mod">
          <ac:chgData name="Chunping Xu" userId="a5962ba47313b1f5" providerId="LiveId" clId="{A756F5D6-FB52-4A59-9190-744F21FF93F6}" dt="2021-06-11T18:20:40.150" v="1743" actId="207"/>
          <ac:spMkLst>
            <pc:docMk/>
            <pc:sldMk cId="1627335521" sldId="1266"/>
            <ac:spMk id="18" creationId="{28AC7F15-A33F-447F-A7B7-AC43A81378D2}"/>
          </ac:spMkLst>
        </pc:spChg>
        <pc:spChg chg="add mod">
          <ac:chgData name="Chunping Xu" userId="a5962ba47313b1f5" providerId="LiveId" clId="{A756F5D6-FB52-4A59-9190-744F21FF93F6}" dt="2021-06-11T18:20:35.871" v="1742" actId="207"/>
          <ac:spMkLst>
            <pc:docMk/>
            <pc:sldMk cId="1627335521" sldId="1266"/>
            <ac:spMk id="19" creationId="{985DD977-6EB8-44BE-8B73-6B2AD61E6FB3}"/>
          </ac:spMkLst>
        </pc:spChg>
        <pc:spChg chg="add mod">
          <ac:chgData name="Chunping Xu" userId="a5962ba47313b1f5" providerId="LiveId" clId="{A756F5D6-FB52-4A59-9190-744F21FF93F6}" dt="2021-06-11T18:20:31.683" v="1741" actId="207"/>
          <ac:spMkLst>
            <pc:docMk/>
            <pc:sldMk cId="1627335521" sldId="1266"/>
            <ac:spMk id="20" creationId="{11963A95-1753-476E-A061-9E339CB8DACC}"/>
          </ac:spMkLst>
        </pc:spChg>
        <pc:spChg chg="del mod">
          <ac:chgData name="Chunping Xu" userId="a5962ba47313b1f5" providerId="LiveId" clId="{A756F5D6-FB52-4A59-9190-744F21FF93F6}" dt="2021-06-11T18:08:58.064" v="1526"/>
          <ac:spMkLst>
            <pc:docMk/>
            <pc:sldMk cId="1627335521" sldId="1266"/>
            <ac:spMk id="160782" creationId="{BDFD54D5-728E-4DE0-B8CD-BB0D37C84E5C}"/>
          </ac:spMkLst>
        </pc:spChg>
      </pc:sldChg>
      <pc:sldChg chg="addSp modSp new mod">
        <pc:chgData name="Chunping Xu" userId="a5962ba47313b1f5" providerId="LiveId" clId="{A756F5D6-FB52-4A59-9190-744F21FF93F6}" dt="2021-06-12T00:14:26.116" v="1751" actId="14100"/>
        <pc:sldMkLst>
          <pc:docMk/>
          <pc:sldMk cId="1029508855" sldId="1267"/>
        </pc:sldMkLst>
        <pc:picChg chg="add mod">
          <ac:chgData name="Chunping Xu" userId="a5962ba47313b1f5" providerId="LiveId" clId="{A756F5D6-FB52-4A59-9190-744F21FF93F6}" dt="2021-06-12T00:14:26.116" v="1751" actId="14100"/>
          <ac:picMkLst>
            <pc:docMk/>
            <pc:sldMk cId="1029508855" sldId="1267"/>
            <ac:picMk id="2" creationId="{09D6B2CD-6693-4DD0-96D8-743EE26221B2}"/>
          </ac:picMkLst>
        </pc:picChg>
      </pc:sldChg>
    </pc:docChg>
  </pc:docChgLst>
  <pc:docChgLst>
    <pc:chgData name="Chunping Xu" userId="a5962ba47313b1f5" providerId="LiveId" clId="{811D0160-E8A3-4801-922C-09BBDF2099DA}"/>
    <pc:docChg chg="delSld">
      <pc:chgData name="Chunping Xu" userId="a5962ba47313b1f5" providerId="LiveId" clId="{811D0160-E8A3-4801-922C-09BBDF2099DA}" dt="2020-11-07T16:36:32.822" v="0" actId="47"/>
      <pc:docMkLst>
        <pc:docMk/>
      </pc:docMkLst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49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0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1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2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3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5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6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3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6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7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8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79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0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1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2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0" sldId="584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4217706891" sldId="875"/>
        </pc:sldMkLst>
      </pc:sldChg>
      <pc:sldChg chg="del">
        <pc:chgData name="Chunping Xu" userId="a5962ba47313b1f5" providerId="LiveId" clId="{811D0160-E8A3-4801-922C-09BBDF2099DA}" dt="2020-11-07T16:36:32.822" v="0" actId="47"/>
        <pc:sldMkLst>
          <pc:docMk/>
          <pc:sldMk cId="2900043789" sldId="876"/>
        </pc:sldMkLst>
      </pc:sldChg>
      <pc:sldMasterChg chg="delSldLayout">
        <pc:chgData name="Chunping Xu" userId="a5962ba47313b1f5" providerId="LiveId" clId="{811D0160-E8A3-4801-922C-09BBDF2099DA}" dt="2020-11-07T16:36:32.822" v="0" actId="47"/>
        <pc:sldMasterMkLst>
          <pc:docMk/>
          <pc:sldMasterMk cId="2416302548" sldId="2147483660"/>
        </pc:sldMasterMkLst>
        <pc:sldLayoutChg chg="del">
          <pc:chgData name="Chunping Xu" userId="a5962ba47313b1f5" providerId="LiveId" clId="{811D0160-E8A3-4801-922C-09BBDF2099DA}" dt="2020-11-07T16:36:32.822" v="0" actId="47"/>
          <pc:sldLayoutMkLst>
            <pc:docMk/>
            <pc:sldMasterMk cId="2416302548" sldId="2147483660"/>
            <pc:sldLayoutMk cId="1167208078" sldId="2147483672"/>
          </pc:sldLayoutMkLst>
        </pc:sldLayoutChg>
      </pc:sldMasterChg>
    </pc:docChg>
  </pc:docChgLst>
  <pc:docChgLst>
    <pc:chgData name="Chunping Xu" userId="a5962ba47313b1f5" providerId="LiveId" clId="{7BA7893B-4AF3-460B-AAEA-08E0098FB53B}"/>
    <pc:docChg chg="undo custSel addSld delSld modSld sldOrd">
      <pc:chgData name="Chunping Xu" userId="a5962ba47313b1f5" providerId="LiveId" clId="{7BA7893B-4AF3-460B-AAEA-08E0098FB53B}" dt="2021-03-20T01:42:19.254" v="612"/>
      <pc:docMkLst>
        <pc:docMk/>
      </pc:docMkLst>
      <pc:sldChg chg="del">
        <pc:chgData name="Chunping Xu" userId="a5962ba47313b1f5" providerId="LiveId" clId="{7BA7893B-4AF3-460B-AAEA-08E0098FB53B}" dt="2021-03-18T22:57:37.373" v="194" actId="47"/>
        <pc:sldMkLst>
          <pc:docMk/>
          <pc:sldMk cId="353901946" sldId="1056"/>
        </pc:sldMkLst>
      </pc:sldChg>
      <pc:sldChg chg="modSp mod">
        <pc:chgData name="Chunping Xu" userId="a5962ba47313b1f5" providerId="LiveId" clId="{7BA7893B-4AF3-460B-AAEA-08E0098FB53B}" dt="2021-03-18T22:55:05.833" v="184" actId="20577"/>
        <pc:sldMkLst>
          <pc:docMk/>
          <pc:sldMk cId="829457335" sldId="1105"/>
        </pc:sldMkLst>
        <pc:spChg chg="mod">
          <ac:chgData name="Chunping Xu" userId="a5962ba47313b1f5" providerId="LiveId" clId="{7BA7893B-4AF3-460B-AAEA-08E0098FB53B}" dt="2021-03-18T22:55:05.833" v="184" actId="20577"/>
          <ac:spMkLst>
            <pc:docMk/>
            <pc:sldMk cId="829457335" sldId="1105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8T22:55:39.646" v="187" actId="20577"/>
        <pc:sldMkLst>
          <pc:docMk/>
          <pc:sldMk cId="2525696250" sldId="1106"/>
        </pc:sldMkLst>
        <pc:spChg chg="mod">
          <ac:chgData name="Chunping Xu" userId="a5962ba47313b1f5" providerId="LiveId" clId="{7BA7893B-4AF3-460B-AAEA-08E0098FB53B}" dt="2021-03-18T22:55:39.646" v="187" actId="20577"/>
          <ac:spMkLst>
            <pc:docMk/>
            <pc:sldMk cId="2525696250" sldId="1106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9T04:41:37.479" v="291"/>
        <pc:sldMkLst>
          <pc:docMk/>
          <pc:sldMk cId="93574944" sldId="1114"/>
        </pc:sldMkLst>
        <pc:spChg chg="mod">
          <ac:chgData name="Chunping Xu" userId="a5962ba47313b1f5" providerId="LiveId" clId="{7BA7893B-4AF3-460B-AAEA-08E0098FB53B}" dt="2021-03-19T04:41:37.479" v="291"/>
          <ac:spMkLst>
            <pc:docMk/>
            <pc:sldMk cId="93574944" sldId="1114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4211564048" sldId="1118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3575625032" sldId="1119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604950087" sldId="1120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2020199812" sldId="1121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434670935" sldId="1122"/>
        </pc:sldMkLst>
      </pc:sldChg>
      <pc:sldChg chg="modSp mod modAnim">
        <pc:chgData name="Chunping Xu" userId="a5962ba47313b1f5" providerId="LiveId" clId="{7BA7893B-4AF3-460B-AAEA-08E0098FB53B}" dt="2021-03-20T01:42:19.254" v="612"/>
        <pc:sldMkLst>
          <pc:docMk/>
          <pc:sldMk cId="1963077570" sldId="1128"/>
        </pc:sldMkLst>
        <pc:spChg chg="mod">
          <ac:chgData name="Chunping Xu" userId="a5962ba47313b1f5" providerId="LiveId" clId="{7BA7893B-4AF3-460B-AAEA-08E0098FB53B}" dt="2021-03-20T01:41:28.944" v="607"/>
          <ac:spMkLst>
            <pc:docMk/>
            <pc:sldMk cId="1963077570" sldId="1128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8T22:55:46.327" v="188" actId="20577"/>
        <pc:sldMkLst>
          <pc:docMk/>
          <pc:sldMk cId="932149622" sldId="1130"/>
        </pc:sldMkLst>
        <pc:spChg chg="mod">
          <ac:chgData name="Chunping Xu" userId="a5962ba47313b1f5" providerId="LiveId" clId="{7BA7893B-4AF3-460B-AAEA-08E0098FB53B}" dt="2021-03-18T22:55:46.327" v="188" actId="20577"/>
          <ac:spMkLst>
            <pc:docMk/>
            <pc:sldMk cId="932149622" sldId="1130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1264989210" sldId="1131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2458268968" sldId="1132"/>
        </pc:sldMkLst>
      </pc:sldChg>
      <pc:sldChg chg="del">
        <pc:chgData name="Chunping Xu" userId="a5962ba47313b1f5" providerId="LiveId" clId="{7BA7893B-4AF3-460B-AAEA-08E0098FB53B}" dt="2021-03-18T22:57:25.018" v="193" actId="47"/>
        <pc:sldMkLst>
          <pc:docMk/>
          <pc:sldMk cId="3526225938" sldId="1133"/>
        </pc:sldMkLst>
      </pc:sldChg>
      <pc:sldChg chg="del">
        <pc:chgData name="Chunping Xu" userId="a5962ba47313b1f5" providerId="LiveId" clId="{7BA7893B-4AF3-460B-AAEA-08E0098FB53B}" dt="2021-03-18T22:57:37.373" v="194" actId="47"/>
        <pc:sldMkLst>
          <pc:docMk/>
          <pc:sldMk cId="1825295116" sldId="1134"/>
        </pc:sldMkLst>
      </pc:sldChg>
      <pc:sldChg chg="modSp mod">
        <pc:chgData name="Chunping Xu" userId="a5962ba47313b1f5" providerId="LiveId" clId="{7BA7893B-4AF3-460B-AAEA-08E0098FB53B}" dt="2021-03-19T04:56:23.873" v="509"/>
        <pc:sldMkLst>
          <pc:docMk/>
          <pc:sldMk cId="2654228899" sldId="1135"/>
        </pc:sldMkLst>
        <pc:spChg chg="mod">
          <ac:chgData name="Chunping Xu" userId="a5962ba47313b1f5" providerId="LiveId" clId="{7BA7893B-4AF3-460B-AAEA-08E0098FB53B}" dt="2021-03-19T04:56:23.873" v="509"/>
          <ac:spMkLst>
            <pc:docMk/>
            <pc:sldMk cId="2654228899" sldId="1135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7:41.216" v="195" actId="47"/>
        <pc:sldMkLst>
          <pc:docMk/>
          <pc:sldMk cId="4024519667" sldId="1138"/>
        </pc:sldMkLst>
      </pc:sldChg>
      <pc:sldChg chg="modSp mod">
        <pc:chgData name="Chunping Xu" userId="a5962ba47313b1f5" providerId="LiveId" clId="{7BA7893B-4AF3-460B-AAEA-08E0098FB53B}" dt="2021-03-18T22:58:04.995" v="233"/>
        <pc:sldMkLst>
          <pc:docMk/>
          <pc:sldMk cId="1742232189" sldId="1139"/>
        </pc:sldMkLst>
        <pc:spChg chg="mod">
          <ac:chgData name="Chunping Xu" userId="a5962ba47313b1f5" providerId="LiveId" clId="{7BA7893B-4AF3-460B-AAEA-08E0098FB53B}" dt="2021-03-18T22:58:04.995" v="233"/>
          <ac:spMkLst>
            <pc:docMk/>
            <pc:sldMk cId="1742232189" sldId="113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7BA7893B-4AF3-460B-AAEA-08E0098FB53B}" dt="2021-03-19T04:41:58.921" v="292"/>
        <pc:sldMkLst>
          <pc:docMk/>
          <pc:sldMk cId="1962407467" sldId="1142"/>
        </pc:sldMkLst>
        <pc:spChg chg="mod">
          <ac:chgData name="Chunping Xu" userId="a5962ba47313b1f5" providerId="LiveId" clId="{7BA7893B-4AF3-460B-AAEA-08E0098FB53B}" dt="2021-03-19T04:41:58.921" v="292"/>
          <ac:spMkLst>
            <pc:docMk/>
            <pc:sldMk cId="1962407467" sldId="1142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7BA7893B-4AF3-460B-AAEA-08E0098FB53B}" dt="2021-03-18T22:52:19.264" v="38"/>
        <pc:sldMkLst>
          <pc:docMk/>
          <pc:sldMk cId="3992666403" sldId="1145"/>
        </pc:sldMkLst>
        <pc:spChg chg="mod">
          <ac:chgData name="Chunping Xu" userId="a5962ba47313b1f5" providerId="LiveId" clId="{7BA7893B-4AF3-460B-AAEA-08E0098FB53B}" dt="2021-03-18T22:52:19.264" v="38"/>
          <ac:spMkLst>
            <pc:docMk/>
            <pc:sldMk cId="3992666403" sldId="1145"/>
            <ac:spMk id="160782" creationId="{BDFD54D5-728E-4DE0-B8CD-BB0D37C84E5C}"/>
          </ac:spMkLst>
        </pc:spChg>
      </pc:sldChg>
      <pc:sldChg chg="del ord">
        <pc:chgData name="Chunping Xu" userId="a5962ba47313b1f5" providerId="LiveId" clId="{7BA7893B-4AF3-460B-AAEA-08E0098FB53B}" dt="2021-03-18T22:57:25.018" v="193" actId="47"/>
        <pc:sldMkLst>
          <pc:docMk/>
          <pc:sldMk cId="3230079357" sldId="1146"/>
        </pc:sldMkLst>
      </pc:sldChg>
      <pc:sldChg chg="modSp mod ord">
        <pc:chgData name="Chunping Xu" userId="a5962ba47313b1f5" providerId="LiveId" clId="{7BA7893B-4AF3-460B-AAEA-08E0098FB53B}" dt="2021-03-18T23:12:57.915" v="241" actId="20577"/>
        <pc:sldMkLst>
          <pc:docMk/>
          <pc:sldMk cId="593554853" sldId="1147"/>
        </pc:sldMkLst>
        <pc:spChg chg="mod">
          <ac:chgData name="Chunping Xu" userId="a5962ba47313b1f5" providerId="LiveId" clId="{7BA7893B-4AF3-460B-AAEA-08E0098FB53B}" dt="2021-03-18T23:12:57.915" v="241" actId="20577"/>
          <ac:spMkLst>
            <pc:docMk/>
            <pc:sldMk cId="593554853" sldId="1147"/>
            <ac:spMk id="160782" creationId="{BDFD54D5-728E-4DE0-B8CD-BB0D37C84E5C}"/>
          </ac:spMkLst>
        </pc:spChg>
      </pc:sldChg>
      <pc:sldChg chg="del">
        <pc:chgData name="Chunping Xu" userId="a5962ba47313b1f5" providerId="LiveId" clId="{7BA7893B-4AF3-460B-AAEA-08E0098FB53B}" dt="2021-03-18T22:59:46.931" v="234" actId="47"/>
        <pc:sldMkLst>
          <pc:docMk/>
          <pc:sldMk cId="3182274185" sldId="1148"/>
        </pc:sldMkLst>
      </pc:sldChg>
      <pc:sldChg chg="modSp add mod">
        <pc:chgData name="Chunping Xu" userId="a5962ba47313b1f5" providerId="LiveId" clId="{7BA7893B-4AF3-460B-AAEA-08E0098FB53B}" dt="2021-03-18T22:53:03.239" v="98"/>
        <pc:sldMkLst>
          <pc:docMk/>
          <pc:sldMk cId="3708712618" sldId="1151"/>
        </pc:sldMkLst>
        <pc:spChg chg="mod">
          <ac:chgData name="Chunping Xu" userId="a5962ba47313b1f5" providerId="LiveId" clId="{7BA7893B-4AF3-460B-AAEA-08E0098FB53B}" dt="2021-03-18T22:53:03.239" v="98"/>
          <ac:spMkLst>
            <pc:docMk/>
            <pc:sldMk cId="3708712618" sldId="115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2:54:21.763" v="177"/>
        <pc:sldMkLst>
          <pc:docMk/>
          <pc:sldMk cId="999456425" sldId="1152"/>
        </pc:sldMkLst>
        <pc:spChg chg="mod">
          <ac:chgData name="Chunping Xu" userId="a5962ba47313b1f5" providerId="LiveId" clId="{7BA7893B-4AF3-460B-AAEA-08E0098FB53B}" dt="2021-03-18T22:54:21.763" v="177"/>
          <ac:spMkLst>
            <pc:docMk/>
            <pc:sldMk cId="999456425" sldId="115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10.976" v="250" actId="20577"/>
        <pc:sldMkLst>
          <pc:docMk/>
          <pc:sldMk cId="985881873" sldId="1153"/>
        </pc:sldMkLst>
        <pc:spChg chg="mod">
          <ac:chgData name="Chunping Xu" userId="a5962ba47313b1f5" providerId="LiveId" clId="{7BA7893B-4AF3-460B-AAEA-08E0098FB53B}" dt="2021-03-18T23:17:10.976" v="250" actId="20577"/>
          <ac:spMkLst>
            <pc:docMk/>
            <pc:sldMk cId="985881873" sldId="1153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37.320" v="253"/>
        <pc:sldMkLst>
          <pc:docMk/>
          <pc:sldMk cId="3595429382" sldId="1154"/>
        </pc:sldMkLst>
        <pc:spChg chg="mod">
          <ac:chgData name="Chunping Xu" userId="a5962ba47313b1f5" providerId="LiveId" clId="{7BA7893B-4AF3-460B-AAEA-08E0098FB53B}" dt="2021-03-18T23:17:37.320" v="253"/>
          <ac:spMkLst>
            <pc:docMk/>
            <pc:sldMk cId="3595429382" sldId="115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18T23:17:56.308" v="257"/>
        <pc:sldMkLst>
          <pc:docMk/>
          <pc:sldMk cId="3557440077" sldId="1155"/>
        </pc:sldMkLst>
        <pc:spChg chg="mod">
          <ac:chgData name="Chunping Xu" userId="a5962ba47313b1f5" providerId="LiveId" clId="{7BA7893B-4AF3-460B-AAEA-08E0098FB53B}" dt="2021-03-18T23:17:56.308" v="257"/>
          <ac:spMkLst>
            <pc:docMk/>
            <pc:sldMk cId="3557440077" sldId="115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7BA7893B-4AF3-460B-AAEA-08E0098FB53B}" dt="2021-03-20T01:42:01.839" v="610" actId="20577"/>
        <pc:sldMkLst>
          <pc:docMk/>
          <pc:sldMk cId="1907116182" sldId="1156"/>
        </pc:sldMkLst>
        <pc:spChg chg="mod">
          <ac:chgData name="Chunping Xu" userId="a5962ba47313b1f5" providerId="LiveId" clId="{7BA7893B-4AF3-460B-AAEA-08E0098FB53B}" dt="2021-03-20T01:42:01.839" v="610" actId="20577"/>
          <ac:spMkLst>
            <pc:docMk/>
            <pc:sldMk cId="1907116182" sldId="1156"/>
            <ac:spMk id="160782" creationId="{BDFD54D5-728E-4DE0-B8CD-BB0D37C84E5C}"/>
          </ac:spMkLst>
        </pc:spChg>
      </pc:sldChg>
    </pc:docChg>
  </pc:docChgLst>
  <pc:docChgLst>
    <pc:chgData name="Chunping Xu" userId="a5962ba47313b1f5" providerId="LiveId" clId="{B17CAF15-C609-4EC1-9F4D-3024A7F83BEA}"/>
    <pc:docChg chg="undo redo custSel addSld delSld modSld sldOrd">
      <pc:chgData name="Chunping Xu" userId="a5962ba47313b1f5" providerId="LiveId" clId="{B17CAF15-C609-4EC1-9F4D-3024A7F83BEA}" dt="2021-05-29T04:21:13.568" v="2009" actId="20577"/>
      <pc:docMkLst>
        <pc:docMk/>
      </pc:docMkLst>
      <pc:sldChg chg="modSp add">
        <pc:chgData name="Chunping Xu" userId="a5962ba47313b1f5" providerId="LiveId" clId="{B17CAF15-C609-4EC1-9F4D-3024A7F83BEA}" dt="2021-05-28T23:37:46.056" v="1355" actId="13926"/>
        <pc:sldMkLst>
          <pc:docMk/>
          <pc:sldMk cId="3009489277" sldId="951"/>
        </pc:sldMkLst>
        <pc:spChg chg="mod">
          <ac:chgData name="Chunping Xu" userId="a5962ba47313b1f5" providerId="LiveId" clId="{B17CAF15-C609-4EC1-9F4D-3024A7F83BEA}" dt="2021-05-28T23:37:22.444" v="1349" actId="13926"/>
          <ac:spMkLst>
            <pc:docMk/>
            <pc:sldMk cId="3009489277" sldId="951"/>
            <ac:spMk id="5" creationId="{E11C4702-E3B2-4852-9C8C-A863126D7DA7}"/>
          </ac:spMkLst>
        </pc:spChg>
        <pc:spChg chg="mod">
          <ac:chgData name="Chunping Xu" userId="a5962ba47313b1f5" providerId="LiveId" clId="{B17CAF15-C609-4EC1-9F4D-3024A7F83BEA}" dt="2021-05-28T23:37:39.301" v="1353" actId="13926"/>
          <ac:spMkLst>
            <pc:docMk/>
            <pc:sldMk cId="3009489277" sldId="951"/>
            <ac:spMk id="9" creationId="{C6A922C5-7010-420B-AF57-141E384B281E}"/>
          </ac:spMkLst>
        </pc:spChg>
        <pc:spChg chg="mod">
          <ac:chgData name="Chunping Xu" userId="a5962ba47313b1f5" providerId="LiveId" clId="{B17CAF15-C609-4EC1-9F4D-3024A7F83BEA}" dt="2021-05-28T23:37:46.056" v="1355" actId="13926"/>
          <ac:spMkLst>
            <pc:docMk/>
            <pc:sldMk cId="3009489277" sldId="951"/>
            <ac:spMk id="10" creationId="{D40D10D9-4FB8-4DBF-89E8-6764D3A2AFB8}"/>
          </ac:spMkLst>
        </pc:spChg>
        <pc:spChg chg="mod">
          <ac:chgData name="Chunping Xu" userId="a5962ba47313b1f5" providerId="LiveId" clId="{B17CAF15-C609-4EC1-9F4D-3024A7F83BEA}" dt="2021-05-28T23:37:31.201" v="1351" actId="13926"/>
          <ac:spMkLst>
            <pc:docMk/>
            <pc:sldMk cId="3009489277" sldId="951"/>
            <ac:spMk id="11" creationId="{584C8705-66D2-45EA-B7A8-57927B39E5DA}"/>
          </ac:spMkLst>
        </pc:spChg>
      </pc:sldChg>
      <pc:sldChg chg="modSp mod">
        <pc:chgData name="Chunping Xu" userId="a5962ba47313b1f5" providerId="LiveId" clId="{B17CAF15-C609-4EC1-9F4D-3024A7F83BEA}" dt="2021-05-29T02:07:23.448" v="1994" actId="20577"/>
        <pc:sldMkLst>
          <pc:docMk/>
          <pc:sldMk cId="3941184548" sldId="969"/>
        </pc:sldMkLst>
        <pc:spChg chg="mod">
          <ac:chgData name="Chunping Xu" userId="a5962ba47313b1f5" providerId="LiveId" clId="{B17CAF15-C609-4EC1-9F4D-3024A7F83BEA}" dt="2021-05-29T02:07:23.448" v="1994" actId="20577"/>
          <ac:spMkLst>
            <pc:docMk/>
            <pc:sldMk cId="3941184548" sldId="969"/>
            <ac:spMk id="441" creationId="{00000000-0000-0000-0000-000000000000}"/>
          </ac:spMkLst>
        </pc:spChg>
      </pc:sldChg>
      <pc:sldChg chg="del">
        <pc:chgData name="Chunping Xu" userId="a5962ba47313b1f5" providerId="LiveId" clId="{B17CAF15-C609-4EC1-9F4D-3024A7F83BEA}" dt="2021-05-28T15:08:35.997" v="43" actId="47"/>
        <pc:sldMkLst>
          <pc:docMk/>
          <pc:sldMk cId="3860881813" sldId="1080"/>
        </pc:sldMkLst>
      </pc:sldChg>
      <pc:sldChg chg="del">
        <pc:chgData name="Chunping Xu" userId="a5962ba47313b1f5" providerId="LiveId" clId="{B17CAF15-C609-4EC1-9F4D-3024A7F83BEA}" dt="2021-05-28T23:47:03.454" v="1537" actId="47"/>
        <pc:sldMkLst>
          <pc:docMk/>
          <pc:sldMk cId="2037314250" sldId="1090"/>
        </pc:sldMkLst>
      </pc:sldChg>
      <pc:sldChg chg="del">
        <pc:chgData name="Chunping Xu" userId="a5962ba47313b1f5" providerId="LiveId" clId="{B17CAF15-C609-4EC1-9F4D-3024A7F83BEA}" dt="2021-05-28T15:20:11.711" v="99" actId="47"/>
        <pc:sldMkLst>
          <pc:docMk/>
          <pc:sldMk cId="3443673820" sldId="1109"/>
        </pc:sldMkLst>
      </pc:sldChg>
      <pc:sldChg chg="del">
        <pc:chgData name="Chunping Xu" userId="a5962ba47313b1f5" providerId="LiveId" clId="{B17CAF15-C609-4EC1-9F4D-3024A7F83BEA}" dt="2021-05-28T15:05:41.522" v="35" actId="47"/>
        <pc:sldMkLst>
          <pc:docMk/>
          <pc:sldMk cId="3128841211" sldId="1110"/>
        </pc:sldMkLst>
      </pc:sldChg>
      <pc:sldChg chg="modSp modAnim">
        <pc:chgData name="Chunping Xu" userId="a5962ba47313b1f5" providerId="LiveId" clId="{B17CAF15-C609-4EC1-9F4D-3024A7F83BEA}" dt="2021-05-29T00:14:20.578" v="1926"/>
        <pc:sldMkLst>
          <pc:docMk/>
          <pc:sldMk cId="1742232189" sldId="1139"/>
        </pc:sldMkLst>
        <pc:spChg chg="mod">
          <ac:chgData name="Chunping Xu" userId="a5962ba47313b1f5" providerId="LiveId" clId="{B17CAF15-C609-4EC1-9F4D-3024A7F83BEA}" dt="2021-05-29T00:08:31.832" v="1869" actId="20577"/>
          <ac:spMkLst>
            <pc:docMk/>
            <pc:sldMk cId="1742232189" sldId="1139"/>
            <ac:spMk id="160782" creationId="{BDFD54D5-728E-4DE0-B8CD-BB0D37C84E5C}"/>
          </ac:spMkLst>
        </pc:spChg>
      </pc:sldChg>
      <pc:sldChg chg="del">
        <pc:chgData name="Chunping Xu" userId="a5962ba47313b1f5" providerId="LiveId" clId="{B17CAF15-C609-4EC1-9F4D-3024A7F83BEA}" dt="2021-05-28T15:08:35.997" v="43" actId="47"/>
        <pc:sldMkLst>
          <pc:docMk/>
          <pc:sldMk cId="2534022449" sldId="1160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278187432" sldId="1166"/>
        </pc:sldMkLst>
      </pc:sldChg>
      <pc:sldChg chg="modSp mod">
        <pc:chgData name="Chunping Xu" userId="a5962ba47313b1f5" providerId="LiveId" clId="{B17CAF15-C609-4EC1-9F4D-3024A7F83BEA}" dt="2021-05-29T00:10:05.237" v="1920" actId="20577"/>
        <pc:sldMkLst>
          <pc:docMk/>
          <pc:sldMk cId="2729849431" sldId="1181"/>
        </pc:sldMkLst>
        <pc:spChg chg="mod">
          <ac:chgData name="Chunping Xu" userId="a5962ba47313b1f5" providerId="LiveId" clId="{B17CAF15-C609-4EC1-9F4D-3024A7F83BEA}" dt="2021-05-29T00:10:05.237" v="1920" actId="20577"/>
          <ac:spMkLst>
            <pc:docMk/>
            <pc:sldMk cId="2729849431" sldId="1181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B17CAF15-C609-4EC1-9F4D-3024A7F83BEA}" dt="2021-05-28T23:40:04.534" v="1365" actId="6549"/>
        <pc:sldMkLst>
          <pc:docMk/>
          <pc:sldMk cId="556914158" sldId="1182"/>
        </pc:sldMkLst>
        <pc:spChg chg="mod">
          <ac:chgData name="Chunping Xu" userId="a5962ba47313b1f5" providerId="LiveId" clId="{B17CAF15-C609-4EC1-9F4D-3024A7F83BEA}" dt="2021-05-28T23:40:04.534" v="1365" actId="6549"/>
          <ac:spMkLst>
            <pc:docMk/>
            <pc:sldMk cId="556914158" sldId="1182"/>
            <ac:spMk id="160782" creationId="{BDFD54D5-728E-4DE0-B8CD-BB0D37C84E5C}"/>
          </ac:spMkLst>
        </pc:spChg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2618743874" sldId="1183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469873608" sldId="1184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833717393" sldId="1185"/>
        </pc:sldMkLst>
      </pc:sldChg>
      <pc:sldChg chg="del">
        <pc:chgData name="Chunping Xu" userId="a5962ba47313b1f5" providerId="LiveId" clId="{B17CAF15-C609-4EC1-9F4D-3024A7F83BEA}" dt="2021-05-28T23:26:57.465" v="1097" actId="47"/>
        <pc:sldMkLst>
          <pc:docMk/>
          <pc:sldMk cId="781200088" sldId="1186"/>
        </pc:sldMkLst>
      </pc:sldChg>
      <pc:sldChg chg="modSp mod ord modAnim">
        <pc:chgData name="Chunping Xu" userId="a5962ba47313b1f5" providerId="LiveId" clId="{B17CAF15-C609-4EC1-9F4D-3024A7F83BEA}" dt="2021-05-29T00:15:13.755" v="1931" actId="313"/>
        <pc:sldMkLst>
          <pc:docMk/>
          <pc:sldMk cId="222527609" sldId="1187"/>
        </pc:sldMkLst>
        <pc:spChg chg="mod">
          <ac:chgData name="Chunping Xu" userId="a5962ba47313b1f5" providerId="LiveId" clId="{B17CAF15-C609-4EC1-9F4D-3024A7F83BEA}" dt="2021-05-29T00:15:13.755" v="1931" actId="313"/>
          <ac:spMkLst>
            <pc:docMk/>
            <pc:sldMk cId="222527609" sldId="1187"/>
            <ac:spMk id="160782" creationId="{BDFD54D5-728E-4DE0-B8CD-BB0D37C84E5C}"/>
          </ac:spMkLst>
        </pc:spChg>
      </pc:sldChg>
      <pc:sldChg chg="modSp mod ord">
        <pc:chgData name="Chunping Xu" userId="a5962ba47313b1f5" providerId="LiveId" clId="{B17CAF15-C609-4EC1-9F4D-3024A7F83BEA}" dt="2021-05-28T23:42:37.287" v="1406" actId="207"/>
        <pc:sldMkLst>
          <pc:docMk/>
          <pc:sldMk cId="687647091" sldId="1188"/>
        </pc:sldMkLst>
        <pc:spChg chg="mod">
          <ac:chgData name="Chunping Xu" userId="a5962ba47313b1f5" providerId="LiveId" clId="{B17CAF15-C609-4EC1-9F4D-3024A7F83BEA}" dt="2021-05-28T23:42:37.287" v="1406" actId="207"/>
          <ac:spMkLst>
            <pc:docMk/>
            <pc:sldMk cId="687647091" sldId="1188"/>
            <ac:spMk id="160782" creationId="{BDFD54D5-728E-4DE0-B8CD-BB0D37C84E5C}"/>
          </ac:spMkLst>
        </pc:spChg>
      </pc:sldChg>
      <pc:sldChg chg="modSp mod ord modAnim">
        <pc:chgData name="Chunping Xu" userId="a5962ba47313b1f5" providerId="LiveId" clId="{B17CAF15-C609-4EC1-9F4D-3024A7F83BEA}" dt="2021-05-29T00:14:47.587" v="1927"/>
        <pc:sldMkLst>
          <pc:docMk/>
          <pc:sldMk cId="1752286897" sldId="1189"/>
        </pc:sldMkLst>
        <pc:spChg chg="mod">
          <ac:chgData name="Chunping Xu" userId="a5962ba47313b1f5" providerId="LiveId" clId="{B17CAF15-C609-4EC1-9F4D-3024A7F83BEA}" dt="2021-05-29T00:05:44.739" v="1696" actId="20577"/>
          <ac:spMkLst>
            <pc:docMk/>
            <pc:sldMk cId="1752286897" sldId="1189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B17CAF15-C609-4EC1-9F4D-3024A7F83BEA}" dt="2021-05-28T23:48:29.888" v="1596"/>
        <pc:sldMkLst>
          <pc:docMk/>
          <pc:sldMk cId="3571079948" sldId="1190"/>
        </pc:sldMkLst>
        <pc:spChg chg="mod">
          <ac:chgData name="Chunping Xu" userId="a5962ba47313b1f5" providerId="LiveId" clId="{B17CAF15-C609-4EC1-9F4D-3024A7F83BEA}" dt="2021-05-28T23:48:29.888" v="1596"/>
          <ac:spMkLst>
            <pc:docMk/>
            <pc:sldMk cId="3571079948" sldId="1190"/>
            <ac:spMk id="160782" creationId="{BDFD54D5-728E-4DE0-B8CD-BB0D37C84E5C}"/>
          </ac:spMkLst>
        </pc:spChg>
      </pc:sldChg>
      <pc:sldChg chg="modSp mod">
        <pc:chgData name="Chunping Xu" userId="a5962ba47313b1f5" providerId="LiveId" clId="{B17CAF15-C609-4EC1-9F4D-3024A7F83BEA}" dt="2021-05-28T23:48:59.106" v="1599"/>
        <pc:sldMkLst>
          <pc:docMk/>
          <pc:sldMk cId="2517018082" sldId="1191"/>
        </pc:sldMkLst>
        <pc:spChg chg="mod">
          <ac:chgData name="Chunping Xu" userId="a5962ba47313b1f5" providerId="LiveId" clId="{B17CAF15-C609-4EC1-9F4D-3024A7F83BEA}" dt="2021-05-28T23:48:59.106" v="1599"/>
          <ac:spMkLst>
            <pc:docMk/>
            <pc:sldMk cId="2517018082" sldId="1191"/>
            <ac:spMk id="160782" creationId="{BDFD54D5-728E-4DE0-B8CD-BB0D37C84E5C}"/>
          </ac:spMkLst>
        </pc:spChg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551381883" sldId="1193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1367428893" sldId="1194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916847779" sldId="1195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408839716" sldId="1196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1801370534" sldId="1197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017329985" sldId="1198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4050173398" sldId="1199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555583668" sldId="1201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3512671453" sldId="1202"/>
        </pc:sldMkLst>
      </pc:sldChg>
      <pc:sldChg chg="modSp mod">
        <pc:chgData name="Chunping Xu" userId="a5962ba47313b1f5" providerId="LiveId" clId="{B17CAF15-C609-4EC1-9F4D-3024A7F83BEA}" dt="2021-05-28T23:26:40.995" v="1096" actId="207"/>
        <pc:sldMkLst>
          <pc:docMk/>
          <pc:sldMk cId="3914057381" sldId="1204"/>
        </pc:sldMkLst>
        <pc:spChg chg="mod">
          <ac:chgData name="Chunping Xu" userId="a5962ba47313b1f5" providerId="LiveId" clId="{B17CAF15-C609-4EC1-9F4D-3024A7F83BEA}" dt="2021-05-28T23:26:40.995" v="1096" actId="207"/>
          <ac:spMkLst>
            <pc:docMk/>
            <pc:sldMk cId="3914057381" sldId="1204"/>
            <ac:spMk id="160782" creationId="{BDFD54D5-728E-4DE0-B8CD-BB0D37C84E5C}"/>
          </ac:spMkLst>
        </pc:spChg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534677736" sldId="1205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2267489113" sldId="1206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1649167725" sldId="1207"/>
        </pc:sldMkLst>
      </pc:sldChg>
      <pc:sldChg chg="del">
        <pc:chgData name="Chunping Xu" userId="a5962ba47313b1f5" providerId="LiveId" clId="{B17CAF15-C609-4EC1-9F4D-3024A7F83BEA}" dt="2021-05-28T15:50:57.600" v="104" actId="47"/>
        <pc:sldMkLst>
          <pc:docMk/>
          <pc:sldMk cId="517024935" sldId="1208"/>
        </pc:sldMkLst>
      </pc:sldChg>
      <pc:sldChg chg="del">
        <pc:chgData name="Chunping Xu" userId="a5962ba47313b1f5" providerId="LiveId" clId="{B17CAF15-C609-4EC1-9F4D-3024A7F83BEA}" dt="2021-05-29T00:04:05" v="1613" actId="47"/>
        <pc:sldMkLst>
          <pc:docMk/>
          <pc:sldMk cId="2064586301" sldId="1209"/>
        </pc:sldMkLst>
      </pc:sldChg>
      <pc:sldChg chg="addSp delSp modSp new del mod">
        <pc:chgData name="Chunping Xu" userId="a5962ba47313b1f5" providerId="LiveId" clId="{B17CAF15-C609-4EC1-9F4D-3024A7F83BEA}" dt="2021-05-28T15:08:35.997" v="43" actId="47"/>
        <pc:sldMkLst>
          <pc:docMk/>
          <pc:sldMk cId="4125567211" sldId="1210"/>
        </pc:sldMkLst>
        <pc:spChg chg="del">
          <ac:chgData name="Chunping Xu" userId="a5962ba47313b1f5" providerId="LiveId" clId="{B17CAF15-C609-4EC1-9F4D-3024A7F83BEA}" dt="2021-05-28T14:59:53.929" v="16" actId="478"/>
          <ac:spMkLst>
            <pc:docMk/>
            <pc:sldMk cId="4125567211" sldId="1210"/>
            <ac:spMk id="2" creationId="{1D495FAA-5867-4A57-8EEB-2113EDA5B96F}"/>
          </ac:spMkLst>
        </pc:spChg>
        <pc:spChg chg="del">
          <ac:chgData name="Chunping Xu" userId="a5962ba47313b1f5" providerId="LiveId" clId="{B17CAF15-C609-4EC1-9F4D-3024A7F83BEA}" dt="2021-05-28T14:59:02.062" v="13" actId="3680"/>
          <ac:spMkLst>
            <pc:docMk/>
            <pc:sldMk cId="4125567211" sldId="1210"/>
            <ac:spMk id="3" creationId="{CF6414E6-3950-4B17-AC87-A2E485DC2C91}"/>
          </ac:spMkLst>
        </pc:spChg>
        <pc:spChg chg="add del">
          <ac:chgData name="Chunping Xu" userId="a5962ba47313b1f5" providerId="LiveId" clId="{B17CAF15-C609-4EC1-9F4D-3024A7F83BEA}" dt="2021-05-28T14:57:03.265" v="12" actId="22"/>
          <ac:spMkLst>
            <pc:docMk/>
            <pc:sldMk cId="4125567211" sldId="1210"/>
            <ac:spMk id="5" creationId="{00344857-EF14-4D08-ACEE-021B4407509B}"/>
          </ac:spMkLst>
        </pc:spChg>
        <pc:graphicFrameChg chg="add mod ord modGraphic">
          <ac:chgData name="Chunping Xu" userId="a5962ba47313b1f5" providerId="LiveId" clId="{B17CAF15-C609-4EC1-9F4D-3024A7F83BEA}" dt="2021-05-28T15:06:15.070" v="36"/>
          <ac:graphicFrameMkLst>
            <pc:docMk/>
            <pc:sldMk cId="4125567211" sldId="1210"/>
            <ac:graphicFrameMk id="6" creationId="{FFF33728-3C0D-487E-9C88-BD9C45FDB6E7}"/>
          </ac:graphicFrameMkLst>
        </pc:graphicFrameChg>
      </pc:sldChg>
      <pc:sldChg chg="add del">
        <pc:chgData name="Chunping Xu" userId="a5962ba47313b1f5" providerId="LiveId" clId="{B17CAF15-C609-4EC1-9F4D-3024A7F83BEA}" dt="2021-05-28T15:08:35.997" v="43" actId="47"/>
        <pc:sldMkLst>
          <pc:docMk/>
          <pc:sldMk cId="1861698074" sldId="1211"/>
        </pc:sldMkLst>
      </pc:sldChg>
      <pc:sldChg chg="add del">
        <pc:chgData name="Chunping Xu" userId="a5962ba47313b1f5" providerId="LiveId" clId="{B17CAF15-C609-4EC1-9F4D-3024A7F83BEA}" dt="2021-05-28T15:08:35.997" v="43" actId="47"/>
        <pc:sldMkLst>
          <pc:docMk/>
          <pc:sldMk cId="1451142985" sldId="1212"/>
        </pc:sldMkLst>
      </pc:sldChg>
      <pc:sldChg chg="add del">
        <pc:chgData name="Chunping Xu" userId="a5962ba47313b1f5" providerId="LiveId" clId="{B17CAF15-C609-4EC1-9F4D-3024A7F83BEA}" dt="2021-05-28T15:08:35.997" v="43" actId="47"/>
        <pc:sldMkLst>
          <pc:docMk/>
          <pc:sldMk cId="1695912681" sldId="1213"/>
        </pc:sldMkLst>
      </pc:sldChg>
      <pc:sldChg chg="modSp add mod ord">
        <pc:chgData name="Chunping Xu" userId="a5962ba47313b1f5" providerId="LiveId" clId="{B17CAF15-C609-4EC1-9F4D-3024A7F83BEA}" dt="2021-05-28T16:39:09.497" v="344"/>
        <pc:sldMkLst>
          <pc:docMk/>
          <pc:sldMk cId="3068566068" sldId="1214"/>
        </pc:sldMkLst>
        <pc:graphicFrameChg chg="modGraphic">
          <ac:chgData name="Chunping Xu" userId="a5962ba47313b1f5" providerId="LiveId" clId="{B17CAF15-C609-4EC1-9F4D-3024A7F83BEA}" dt="2021-05-28T15:17:40.824" v="87" actId="113"/>
          <ac:graphicFrameMkLst>
            <pc:docMk/>
            <pc:sldMk cId="3068566068" sldId="1214"/>
            <ac:graphicFrameMk id="6" creationId="{FFF33728-3C0D-487E-9C88-BD9C45FDB6E7}"/>
          </ac:graphicFrameMkLst>
        </pc:graphicFrameChg>
      </pc:sldChg>
      <pc:sldChg chg="addSp delSp modSp new mod ord">
        <pc:chgData name="Chunping Xu" userId="a5962ba47313b1f5" providerId="LiveId" clId="{B17CAF15-C609-4EC1-9F4D-3024A7F83BEA}" dt="2021-05-28T16:41:25.111" v="351"/>
        <pc:sldMkLst>
          <pc:docMk/>
          <pc:sldMk cId="2547651879" sldId="1215"/>
        </pc:sldMkLst>
        <pc:spChg chg="del">
          <ac:chgData name="Chunping Xu" userId="a5962ba47313b1f5" providerId="LiveId" clId="{B17CAF15-C609-4EC1-9F4D-3024A7F83BEA}" dt="2021-05-28T15:08:05.057" v="40" actId="478"/>
          <ac:spMkLst>
            <pc:docMk/>
            <pc:sldMk cId="2547651879" sldId="1215"/>
            <ac:spMk id="2" creationId="{7E147633-D276-49AE-9EAB-7222DD48B037}"/>
          </ac:spMkLst>
        </pc:spChg>
        <pc:spChg chg="del">
          <ac:chgData name="Chunping Xu" userId="a5962ba47313b1f5" providerId="LiveId" clId="{B17CAF15-C609-4EC1-9F4D-3024A7F83BEA}" dt="2021-05-28T15:07:55.256" v="38" actId="3680"/>
          <ac:spMkLst>
            <pc:docMk/>
            <pc:sldMk cId="2547651879" sldId="1215"/>
            <ac:spMk id="3" creationId="{5B5A933C-4789-41C2-8D46-4BC33A9B84DE}"/>
          </ac:spMkLst>
        </pc:spChg>
        <pc:graphicFrameChg chg="add mod ord modGraphic">
          <ac:chgData name="Chunping Xu" userId="a5962ba47313b1f5" providerId="LiveId" clId="{B17CAF15-C609-4EC1-9F4D-3024A7F83BEA}" dt="2021-05-28T15:17:29.116" v="86" actId="113"/>
          <ac:graphicFrameMkLst>
            <pc:docMk/>
            <pc:sldMk cId="2547651879" sldId="1215"/>
            <ac:graphicFrameMk id="4" creationId="{0959B11A-762B-46A6-AAF0-FAACE88B14D8}"/>
          </ac:graphicFrameMkLst>
        </pc:graphicFrameChg>
      </pc:sldChg>
      <pc:sldChg chg="modSp add mod ord">
        <pc:chgData name="Chunping Xu" userId="a5962ba47313b1f5" providerId="LiveId" clId="{B17CAF15-C609-4EC1-9F4D-3024A7F83BEA}" dt="2021-05-28T16:47:47.248" v="373"/>
        <pc:sldMkLst>
          <pc:docMk/>
          <pc:sldMk cId="839520549" sldId="1216"/>
        </pc:sldMkLst>
        <pc:graphicFrameChg chg="mod modGraphic">
          <ac:chgData name="Chunping Xu" userId="a5962ba47313b1f5" providerId="LiveId" clId="{B17CAF15-C609-4EC1-9F4D-3024A7F83BEA}" dt="2021-05-28T15:17:21.416" v="85" actId="113"/>
          <ac:graphicFrameMkLst>
            <pc:docMk/>
            <pc:sldMk cId="839520549" sldId="1216"/>
            <ac:graphicFrameMk id="4" creationId="{0959B11A-762B-46A6-AAF0-FAACE88B14D8}"/>
          </ac:graphicFrameMkLst>
        </pc:graphicFrameChg>
      </pc:sldChg>
      <pc:sldChg chg="modSp add del">
        <pc:chgData name="Chunping Xu" userId="a5962ba47313b1f5" providerId="LiveId" clId="{B17CAF15-C609-4EC1-9F4D-3024A7F83BEA}" dt="2021-05-28T15:13:12.994" v="71" actId="47"/>
        <pc:sldMkLst>
          <pc:docMk/>
          <pc:sldMk cId="3503681707" sldId="1216"/>
        </pc:sldMkLst>
        <pc:graphicFrameChg chg="mod">
          <ac:chgData name="Chunping Xu" userId="a5962ba47313b1f5" providerId="LiveId" clId="{B17CAF15-C609-4EC1-9F4D-3024A7F83BEA}" dt="2021-05-28T15:10:14.888" v="53"/>
          <ac:graphicFrameMkLst>
            <pc:docMk/>
            <pc:sldMk cId="3503681707" sldId="1216"/>
            <ac:graphicFrameMk id="4" creationId="{0959B11A-762B-46A6-AAF0-FAACE88B14D8}"/>
          </ac:graphicFrameMkLst>
        </pc:graphicFrameChg>
      </pc:sldChg>
      <pc:sldChg chg="modSp add del">
        <pc:chgData name="Chunping Xu" userId="a5962ba47313b1f5" providerId="LiveId" clId="{B17CAF15-C609-4EC1-9F4D-3024A7F83BEA}" dt="2021-05-28T15:13:12.994" v="71" actId="47"/>
        <pc:sldMkLst>
          <pc:docMk/>
          <pc:sldMk cId="982474535" sldId="1217"/>
        </pc:sldMkLst>
        <pc:graphicFrameChg chg="mod">
          <ac:chgData name="Chunping Xu" userId="a5962ba47313b1f5" providerId="LiveId" clId="{B17CAF15-C609-4EC1-9F4D-3024A7F83BEA}" dt="2021-05-28T15:10:01.152" v="50"/>
          <ac:graphicFrameMkLst>
            <pc:docMk/>
            <pc:sldMk cId="982474535" sldId="1217"/>
            <ac:graphicFrameMk id="4" creationId="{0959B11A-762B-46A6-AAF0-FAACE88B14D8}"/>
          </ac:graphicFrameMkLst>
        </pc:graphicFrameChg>
      </pc:sldChg>
      <pc:sldChg chg="modSp add mod ord">
        <pc:chgData name="Chunping Xu" userId="a5962ba47313b1f5" providerId="LiveId" clId="{B17CAF15-C609-4EC1-9F4D-3024A7F83BEA}" dt="2021-05-28T16:48:22.631" v="375"/>
        <pc:sldMkLst>
          <pc:docMk/>
          <pc:sldMk cId="3958500221" sldId="1217"/>
        </pc:sldMkLst>
        <pc:graphicFrameChg chg="mod modGraphic">
          <ac:chgData name="Chunping Xu" userId="a5962ba47313b1f5" providerId="LiveId" clId="{B17CAF15-C609-4EC1-9F4D-3024A7F83BEA}" dt="2021-05-28T15:18:59.760" v="92" actId="113"/>
          <ac:graphicFrameMkLst>
            <pc:docMk/>
            <pc:sldMk cId="3958500221" sldId="1217"/>
            <ac:graphicFrameMk id="4" creationId="{0959B11A-762B-46A6-AAF0-FAACE88B14D8}"/>
          </ac:graphicFrameMkLst>
        </pc:graphicFrameChg>
      </pc:sldChg>
      <pc:sldChg chg="modSp add del">
        <pc:chgData name="Chunping Xu" userId="a5962ba47313b1f5" providerId="LiveId" clId="{B17CAF15-C609-4EC1-9F4D-3024A7F83BEA}" dt="2021-05-28T15:13:12.994" v="71" actId="47"/>
        <pc:sldMkLst>
          <pc:docMk/>
          <pc:sldMk cId="72063443" sldId="1218"/>
        </pc:sldMkLst>
        <pc:graphicFrameChg chg="mod">
          <ac:chgData name="Chunping Xu" userId="a5962ba47313b1f5" providerId="LiveId" clId="{B17CAF15-C609-4EC1-9F4D-3024A7F83BEA}" dt="2021-05-28T15:10:05.965" v="51"/>
          <ac:graphicFrameMkLst>
            <pc:docMk/>
            <pc:sldMk cId="72063443" sldId="1218"/>
            <ac:graphicFrameMk id="4" creationId="{0959B11A-762B-46A6-AAF0-FAACE88B14D8}"/>
          </ac:graphicFrameMkLst>
        </pc:graphicFrameChg>
      </pc:sldChg>
      <pc:sldChg chg="modSp add mod ord">
        <pc:chgData name="Chunping Xu" userId="a5962ba47313b1f5" providerId="LiveId" clId="{B17CAF15-C609-4EC1-9F4D-3024A7F83BEA}" dt="2021-05-28T16:49:44.008" v="388" actId="20577"/>
        <pc:sldMkLst>
          <pc:docMk/>
          <pc:sldMk cId="3037891279" sldId="1218"/>
        </pc:sldMkLst>
        <pc:graphicFrameChg chg="mod modGraphic">
          <ac:chgData name="Chunping Xu" userId="a5962ba47313b1f5" providerId="LiveId" clId="{B17CAF15-C609-4EC1-9F4D-3024A7F83BEA}" dt="2021-05-28T16:49:44.008" v="388" actId="20577"/>
          <ac:graphicFrameMkLst>
            <pc:docMk/>
            <pc:sldMk cId="3037891279" sldId="1218"/>
            <ac:graphicFrameMk id="4" creationId="{0959B11A-762B-46A6-AAF0-FAACE88B14D8}"/>
          </ac:graphicFrameMkLst>
        </pc:graphicFrameChg>
      </pc:sldChg>
      <pc:sldChg chg="modSp add del">
        <pc:chgData name="Chunping Xu" userId="a5962ba47313b1f5" providerId="LiveId" clId="{B17CAF15-C609-4EC1-9F4D-3024A7F83BEA}" dt="2021-05-28T15:13:12.994" v="71" actId="47"/>
        <pc:sldMkLst>
          <pc:docMk/>
          <pc:sldMk cId="3784796510" sldId="1219"/>
        </pc:sldMkLst>
        <pc:graphicFrameChg chg="mod">
          <ac:chgData name="Chunping Xu" userId="a5962ba47313b1f5" providerId="LiveId" clId="{B17CAF15-C609-4EC1-9F4D-3024A7F83BEA}" dt="2021-05-28T15:10:11.039" v="52"/>
          <ac:graphicFrameMkLst>
            <pc:docMk/>
            <pc:sldMk cId="3784796510" sldId="1219"/>
            <ac:graphicFrameMk id="4" creationId="{0959B11A-762B-46A6-AAF0-FAACE88B14D8}"/>
          </ac:graphicFrameMkLst>
        </pc:graphicFrameChg>
      </pc:sldChg>
      <pc:sldChg chg="modSp add mod">
        <pc:chgData name="Chunping Xu" userId="a5962ba47313b1f5" providerId="LiveId" clId="{B17CAF15-C609-4EC1-9F4D-3024A7F83BEA}" dt="2021-05-28T16:49:03.605" v="381" actId="20577"/>
        <pc:sldMkLst>
          <pc:docMk/>
          <pc:sldMk cId="4017000589" sldId="1219"/>
        </pc:sldMkLst>
        <pc:graphicFrameChg chg="mod modGraphic">
          <ac:chgData name="Chunping Xu" userId="a5962ba47313b1f5" providerId="LiveId" clId="{B17CAF15-C609-4EC1-9F4D-3024A7F83BEA}" dt="2021-05-28T16:49:03.605" v="381" actId="20577"/>
          <ac:graphicFrameMkLst>
            <pc:docMk/>
            <pc:sldMk cId="4017000589" sldId="1219"/>
            <ac:graphicFrameMk id="4" creationId="{0959B11A-762B-46A6-AAF0-FAACE88B14D8}"/>
          </ac:graphicFrameMkLst>
        </pc:graphicFrameChg>
      </pc:sldChg>
      <pc:sldChg chg="addSp delSp modSp new mod ord setBg modAnim">
        <pc:chgData name="Chunping Xu" userId="a5962ba47313b1f5" providerId="LiveId" clId="{B17CAF15-C609-4EC1-9F4D-3024A7F83BEA}" dt="2021-05-29T00:24:20.854" v="1977"/>
        <pc:sldMkLst>
          <pc:docMk/>
          <pc:sldMk cId="716759965" sldId="1220"/>
        </pc:sldMkLst>
        <pc:spChg chg="add mod">
          <ac:chgData name="Chunping Xu" userId="a5962ba47313b1f5" providerId="LiveId" clId="{B17CAF15-C609-4EC1-9F4D-3024A7F83BEA}" dt="2021-05-29T00:24:08.113" v="1975" actId="14100"/>
          <ac:spMkLst>
            <pc:docMk/>
            <pc:sldMk cId="716759965" sldId="1220"/>
            <ac:spMk id="4" creationId="{3AD21D11-D5B6-4674-A4BD-B88DC4B89E50}"/>
          </ac:spMkLst>
        </pc:spChg>
        <pc:spChg chg="add del">
          <ac:chgData name="Chunping Xu" userId="a5962ba47313b1f5" providerId="LiveId" clId="{B17CAF15-C609-4EC1-9F4D-3024A7F83BEA}" dt="2021-05-28T15:54:30.583" v="110" actId="26606"/>
          <ac:spMkLst>
            <pc:docMk/>
            <pc:sldMk cId="716759965" sldId="1220"/>
            <ac:spMk id="9" creationId="{D64A12F0-8158-4372-9761-AD0A6ED30C2E}"/>
          </ac:spMkLst>
        </pc:spChg>
        <pc:picChg chg="add del mod">
          <ac:chgData name="Chunping Xu" userId="a5962ba47313b1f5" providerId="LiveId" clId="{B17CAF15-C609-4EC1-9F4D-3024A7F83BEA}" dt="2021-05-28T15:54:31.630" v="111"/>
          <ac:picMkLst>
            <pc:docMk/>
            <pc:sldMk cId="716759965" sldId="1220"/>
            <ac:picMk id="2" creationId="{319CEC92-8FF7-47FF-AE01-B861E342D546}"/>
          </ac:picMkLst>
        </pc:picChg>
        <pc:picChg chg="add mod">
          <ac:chgData name="Chunping Xu" userId="a5962ba47313b1f5" providerId="LiveId" clId="{B17CAF15-C609-4EC1-9F4D-3024A7F83BEA}" dt="2021-05-29T00:24:01.383" v="1974" actId="1076"/>
          <ac:picMkLst>
            <pc:docMk/>
            <pc:sldMk cId="716759965" sldId="1220"/>
            <ac:picMk id="3" creationId="{77F3D63C-B285-461B-9564-68BD34FCDF0F}"/>
          </ac:picMkLst>
        </pc:picChg>
        <pc:picChg chg="add del">
          <ac:chgData name="Chunping Xu" userId="a5962ba47313b1f5" providerId="LiveId" clId="{B17CAF15-C609-4EC1-9F4D-3024A7F83BEA}" dt="2021-05-28T15:54:26.355" v="108" actId="26606"/>
          <ac:picMkLst>
            <pc:docMk/>
            <pc:sldMk cId="716759965" sldId="1220"/>
            <ac:picMk id="7" creationId="{88D2FF5B-DD64-4389-8A61-76F48BB08807}"/>
          </ac:picMkLst>
        </pc:picChg>
      </pc:sldChg>
      <pc:sldChg chg="addSp delSp modSp new mod setBg">
        <pc:chgData name="Chunping Xu" userId="a5962ba47313b1f5" providerId="LiveId" clId="{B17CAF15-C609-4EC1-9F4D-3024A7F83BEA}" dt="2021-05-28T16:19:35.774" v="163" actId="26606"/>
        <pc:sldMkLst>
          <pc:docMk/>
          <pc:sldMk cId="3077937263" sldId="1221"/>
        </pc:sldMkLst>
        <pc:spChg chg="add del">
          <ac:chgData name="Chunping Xu" userId="a5962ba47313b1f5" providerId="LiveId" clId="{B17CAF15-C609-4EC1-9F4D-3024A7F83BEA}" dt="2021-05-28T15:56:54.622" v="118" actId="26606"/>
          <ac:spMkLst>
            <pc:docMk/>
            <pc:sldMk cId="3077937263" sldId="1221"/>
            <ac:spMk id="7" creationId="{F9CF7650-7342-48D6-999E-174C77B5F52E}"/>
          </ac:spMkLst>
        </pc:spChg>
        <pc:spChg chg="add del">
          <ac:chgData name="Chunping Xu" userId="a5962ba47313b1f5" providerId="LiveId" clId="{B17CAF15-C609-4EC1-9F4D-3024A7F83BEA}" dt="2021-05-28T15:56:54.622" v="118" actId="26606"/>
          <ac:spMkLst>
            <pc:docMk/>
            <pc:sldMk cId="3077937263" sldId="1221"/>
            <ac:spMk id="9" creationId="{EB2D286E-2458-46AD-B49E-911912F70897}"/>
          </ac:spMkLst>
        </pc:spChg>
        <pc:spChg chg="add del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11" creationId="{5C56FD3A-4F39-4752-AC00-DB25CCA4ED73}"/>
          </ac:spMkLst>
        </pc:spChg>
        <pc:spChg chg="add del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12" creationId="{772527DF-A25C-46B4-A5D9-BBE2E310ACAF}"/>
          </ac:spMkLst>
        </pc:spChg>
        <pc:spChg chg="add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17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19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19:35.774" v="163" actId="26606"/>
          <ac:spMkLst>
            <pc:docMk/>
            <pc:sldMk cId="3077937263" sldId="1221"/>
            <ac:spMk id="21" creationId="{C8E5BCBF-E5D0-444B-A584-4A5FF79F9D7E}"/>
          </ac:spMkLst>
        </pc:spChg>
        <pc:picChg chg="add del mod">
          <ac:chgData name="Chunping Xu" userId="a5962ba47313b1f5" providerId="LiveId" clId="{B17CAF15-C609-4EC1-9F4D-3024A7F83BEA}" dt="2021-05-28T16:19:27.530" v="161" actId="478"/>
          <ac:picMkLst>
            <pc:docMk/>
            <pc:sldMk cId="3077937263" sldId="1221"/>
            <ac:picMk id="2" creationId="{AF79D952-6BD1-4805-BD6F-29ABDAACDE49}"/>
          </ac:picMkLst>
        </pc:picChg>
        <pc:picChg chg="add mod">
          <ac:chgData name="Chunping Xu" userId="a5962ba47313b1f5" providerId="LiveId" clId="{B17CAF15-C609-4EC1-9F4D-3024A7F83BEA}" dt="2021-05-28T16:19:35.774" v="163" actId="26606"/>
          <ac:picMkLst>
            <pc:docMk/>
            <pc:sldMk cId="3077937263" sldId="1221"/>
            <ac:picMk id="3" creationId="{385659DE-878C-4942-92A6-ADC1C2B16A95}"/>
          </ac:picMkLst>
        </pc:picChg>
      </pc:sldChg>
      <pc:sldChg chg="addSp modSp new mod setBg">
        <pc:chgData name="Chunping Xu" userId="a5962ba47313b1f5" providerId="LiveId" clId="{B17CAF15-C609-4EC1-9F4D-3024A7F83BEA}" dt="2021-05-28T15:59:46.677" v="122" actId="26606"/>
        <pc:sldMkLst>
          <pc:docMk/>
          <pc:sldMk cId="2663187175" sldId="1222"/>
        </pc:sldMkLst>
        <pc:spChg chg="add">
          <ac:chgData name="Chunping Xu" userId="a5962ba47313b1f5" providerId="LiveId" clId="{B17CAF15-C609-4EC1-9F4D-3024A7F83BEA}" dt="2021-05-28T15:59:46.677" v="122" actId="26606"/>
          <ac:spMkLst>
            <pc:docMk/>
            <pc:sldMk cId="2663187175" sldId="1222"/>
            <ac:spMk id="7" creationId="{E24F7045-1B8B-4422-9330-0BC8BF6065E3}"/>
          </ac:spMkLst>
        </pc:spChg>
        <pc:spChg chg="add">
          <ac:chgData name="Chunping Xu" userId="a5962ba47313b1f5" providerId="LiveId" clId="{B17CAF15-C609-4EC1-9F4D-3024A7F83BEA}" dt="2021-05-28T15:59:46.677" v="122" actId="26606"/>
          <ac:spMkLst>
            <pc:docMk/>
            <pc:sldMk cId="2663187175" sldId="1222"/>
            <ac:spMk id="9" creationId="{7ED0B3BD-E968-4364-878A-47D3A6AEF099}"/>
          </ac:spMkLst>
        </pc:spChg>
        <pc:spChg chg="add">
          <ac:chgData name="Chunping Xu" userId="a5962ba47313b1f5" providerId="LiveId" clId="{B17CAF15-C609-4EC1-9F4D-3024A7F83BEA}" dt="2021-05-28T15:59:46.677" v="122" actId="26606"/>
          <ac:spMkLst>
            <pc:docMk/>
            <pc:sldMk cId="2663187175" sldId="1222"/>
            <ac:spMk id="11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5:59:46.677" v="122" actId="26606"/>
          <ac:picMkLst>
            <pc:docMk/>
            <pc:sldMk cId="2663187175" sldId="1222"/>
            <ac:picMk id="2" creationId="{95FD00E2-0436-4BCC-93CD-5F4EA7F84588}"/>
          </ac:picMkLst>
        </pc:picChg>
      </pc:sldChg>
      <pc:sldChg chg="addSp modSp new mod setBg">
        <pc:chgData name="Chunping Xu" userId="a5962ba47313b1f5" providerId="LiveId" clId="{B17CAF15-C609-4EC1-9F4D-3024A7F83BEA}" dt="2021-05-28T16:00:14.959" v="125" actId="26606"/>
        <pc:sldMkLst>
          <pc:docMk/>
          <pc:sldMk cId="1933559632" sldId="1223"/>
        </pc:sldMkLst>
        <pc:spChg chg="add">
          <ac:chgData name="Chunping Xu" userId="a5962ba47313b1f5" providerId="LiveId" clId="{B17CAF15-C609-4EC1-9F4D-3024A7F83BEA}" dt="2021-05-28T16:00:14.959" v="125" actId="26606"/>
          <ac:spMkLst>
            <pc:docMk/>
            <pc:sldMk cId="1933559632" sldId="1223"/>
            <ac:spMk id="7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00:14.959" v="125" actId="26606"/>
          <ac:spMkLst>
            <pc:docMk/>
            <pc:sldMk cId="1933559632" sldId="1223"/>
            <ac:spMk id="9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00:14.959" v="125" actId="26606"/>
          <ac:spMkLst>
            <pc:docMk/>
            <pc:sldMk cId="1933559632" sldId="1223"/>
            <ac:spMk id="11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6:00:14.959" v="125" actId="26606"/>
          <ac:picMkLst>
            <pc:docMk/>
            <pc:sldMk cId="1933559632" sldId="1223"/>
            <ac:picMk id="2" creationId="{70C980D5-9C67-435E-9044-10C3B3E1E825}"/>
          </ac:picMkLst>
        </pc:picChg>
      </pc:sldChg>
      <pc:sldChg chg="addSp modSp new mod setBg">
        <pc:chgData name="Chunping Xu" userId="a5962ba47313b1f5" providerId="LiveId" clId="{B17CAF15-C609-4EC1-9F4D-3024A7F83BEA}" dt="2021-05-28T16:00:27.607" v="128" actId="26606"/>
        <pc:sldMkLst>
          <pc:docMk/>
          <pc:sldMk cId="3462100894" sldId="1224"/>
        </pc:sldMkLst>
        <pc:spChg chg="add">
          <ac:chgData name="Chunping Xu" userId="a5962ba47313b1f5" providerId="LiveId" clId="{B17CAF15-C609-4EC1-9F4D-3024A7F83BEA}" dt="2021-05-28T16:00:27.607" v="128" actId="26606"/>
          <ac:spMkLst>
            <pc:docMk/>
            <pc:sldMk cId="3462100894" sldId="1224"/>
            <ac:spMk id="7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00:27.607" v="128" actId="26606"/>
          <ac:spMkLst>
            <pc:docMk/>
            <pc:sldMk cId="3462100894" sldId="1224"/>
            <ac:spMk id="9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00:27.607" v="128" actId="26606"/>
          <ac:spMkLst>
            <pc:docMk/>
            <pc:sldMk cId="3462100894" sldId="1224"/>
            <ac:spMk id="11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6:00:27.607" v="128" actId="26606"/>
          <ac:picMkLst>
            <pc:docMk/>
            <pc:sldMk cId="3462100894" sldId="1224"/>
            <ac:picMk id="2" creationId="{5D0D94C9-CD2E-4262-8C69-352558112F5B}"/>
          </ac:picMkLst>
        </pc:picChg>
      </pc:sldChg>
      <pc:sldChg chg="addSp delSp modSp new mod setBg">
        <pc:chgData name="Chunping Xu" userId="a5962ba47313b1f5" providerId="LiveId" clId="{B17CAF15-C609-4EC1-9F4D-3024A7F83BEA}" dt="2021-05-28T16:03:30.731" v="135" actId="26606"/>
        <pc:sldMkLst>
          <pc:docMk/>
          <pc:sldMk cId="87169015" sldId="1225"/>
        </pc:sldMkLst>
        <pc:spChg chg="add del">
          <ac:chgData name="Chunping Xu" userId="a5962ba47313b1f5" providerId="LiveId" clId="{B17CAF15-C609-4EC1-9F4D-3024A7F83BEA}" dt="2021-05-28T16:03:24.572" v="132" actId="26606"/>
          <ac:spMkLst>
            <pc:docMk/>
            <pc:sldMk cId="87169015" sldId="1225"/>
            <ac:spMk id="7" creationId="{E24F7045-1B8B-4422-9330-0BC8BF6065E3}"/>
          </ac:spMkLst>
        </pc:spChg>
        <pc:spChg chg="add del">
          <ac:chgData name="Chunping Xu" userId="a5962ba47313b1f5" providerId="LiveId" clId="{B17CAF15-C609-4EC1-9F4D-3024A7F83BEA}" dt="2021-05-28T16:03:24.572" v="132" actId="26606"/>
          <ac:spMkLst>
            <pc:docMk/>
            <pc:sldMk cId="87169015" sldId="1225"/>
            <ac:spMk id="9" creationId="{7ED0B3BD-E968-4364-878A-47D3A6AEF099}"/>
          </ac:spMkLst>
        </pc:spChg>
        <pc:spChg chg="add del">
          <ac:chgData name="Chunping Xu" userId="a5962ba47313b1f5" providerId="LiveId" clId="{B17CAF15-C609-4EC1-9F4D-3024A7F83BEA}" dt="2021-05-28T16:03:24.572" v="132" actId="26606"/>
          <ac:spMkLst>
            <pc:docMk/>
            <pc:sldMk cId="87169015" sldId="1225"/>
            <ac:spMk id="11" creationId="{C8E5BCBF-E5D0-444B-A584-4A5FF79F9D7E}"/>
          </ac:spMkLst>
        </pc:spChg>
        <pc:spChg chg="add del">
          <ac:chgData name="Chunping Xu" userId="a5962ba47313b1f5" providerId="LiveId" clId="{B17CAF15-C609-4EC1-9F4D-3024A7F83BEA}" dt="2021-05-28T16:03:30.700" v="134" actId="26606"/>
          <ac:spMkLst>
            <pc:docMk/>
            <pc:sldMk cId="87169015" sldId="1225"/>
            <ac:spMk id="13" creationId="{5C56FD3A-4F39-4752-AC00-DB25CCA4ED73}"/>
          </ac:spMkLst>
        </pc:spChg>
        <pc:spChg chg="add del">
          <ac:chgData name="Chunping Xu" userId="a5962ba47313b1f5" providerId="LiveId" clId="{B17CAF15-C609-4EC1-9F4D-3024A7F83BEA}" dt="2021-05-28T16:03:30.700" v="134" actId="26606"/>
          <ac:spMkLst>
            <pc:docMk/>
            <pc:sldMk cId="87169015" sldId="1225"/>
            <ac:spMk id="14" creationId="{772527DF-A25C-46B4-A5D9-BBE2E310ACAF}"/>
          </ac:spMkLst>
        </pc:spChg>
        <pc:spChg chg="add">
          <ac:chgData name="Chunping Xu" userId="a5962ba47313b1f5" providerId="LiveId" clId="{B17CAF15-C609-4EC1-9F4D-3024A7F83BEA}" dt="2021-05-28T16:03:30.731" v="135" actId="26606"/>
          <ac:spMkLst>
            <pc:docMk/>
            <pc:sldMk cId="87169015" sldId="1225"/>
            <ac:spMk id="16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03:30.731" v="135" actId="26606"/>
          <ac:spMkLst>
            <pc:docMk/>
            <pc:sldMk cId="87169015" sldId="1225"/>
            <ac:spMk id="17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03:30.731" v="135" actId="26606"/>
          <ac:spMkLst>
            <pc:docMk/>
            <pc:sldMk cId="87169015" sldId="1225"/>
            <ac:spMk id="18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6:03:30.731" v="135" actId="26606"/>
          <ac:picMkLst>
            <pc:docMk/>
            <pc:sldMk cId="87169015" sldId="1225"/>
            <ac:picMk id="2" creationId="{7D7C0F4A-F8CE-40CB-BD1A-19ED4B2A8324}"/>
          </ac:picMkLst>
        </pc:picChg>
      </pc:sldChg>
      <pc:sldChg chg="new del">
        <pc:chgData name="Chunping Xu" userId="a5962ba47313b1f5" providerId="LiveId" clId="{B17CAF15-C609-4EC1-9F4D-3024A7F83BEA}" dt="2021-05-28T16:40:14.248" v="345" actId="47"/>
        <pc:sldMkLst>
          <pc:docMk/>
          <pc:sldMk cId="2447358724" sldId="1226"/>
        </pc:sldMkLst>
      </pc:sldChg>
      <pc:sldChg chg="addSp delSp modSp new mod setBg">
        <pc:chgData name="Chunping Xu" userId="a5962ba47313b1f5" providerId="LiveId" clId="{B17CAF15-C609-4EC1-9F4D-3024A7F83BEA}" dt="2021-05-28T16:17:00.334" v="159" actId="11529"/>
        <pc:sldMkLst>
          <pc:docMk/>
          <pc:sldMk cId="1884706009" sldId="1227"/>
        </pc:sldMkLst>
        <pc:spChg chg="add mod">
          <ac:chgData name="Chunping Xu" userId="a5962ba47313b1f5" providerId="LiveId" clId="{B17CAF15-C609-4EC1-9F4D-3024A7F83BEA}" dt="2021-05-28T16:15:20.498" v="151" actId="14100"/>
          <ac:spMkLst>
            <pc:docMk/>
            <pc:sldMk cId="1884706009" sldId="1227"/>
            <ac:spMk id="3" creationId="{97B8E113-A044-4D33-A2C4-0DBE5B5C6296}"/>
          </ac:spMkLst>
        </pc:spChg>
        <pc:spChg chg="add del mod">
          <ac:chgData name="Chunping Xu" userId="a5962ba47313b1f5" providerId="LiveId" clId="{B17CAF15-C609-4EC1-9F4D-3024A7F83BEA}" dt="2021-05-28T16:17:00.334" v="159" actId="11529"/>
          <ac:spMkLst>
            <pc:docMk/>
            <pc:sldMk cId="1884706009" sldId="1227"/>
            <ac:spMk id="4" creationId="{784B88A1-98F4-4BAE-9C5E-1605B5EE2907}"/>
          </ac:spMkLst>
        </pc:spChg>
        <pc:spChg chg="add">
          <ac:chgData name="Chunping Xu" userId="a5962ba47313b1f5" providerId="LiveId" clId="{B17CAF15-C609-4EC1-9F4D-3024A7F83BEA}" dt="2021-05-28T16:13:15.307" v="139" actId="26606"/>
          <ac:spMkLst>
            <pc:docMk/>
            <pc:sldMk cId="1884706009" sldId="1227"/>
            <ac:spMk id="7" creationId="{E24F7045-1B8B-4422-9330-0BC8BF6065E3}"/>
          </ac:spMkLst>
        </pc:spChg>
        <pc:spChg chg="add">
          <ac:chgData name="Chunping Xu" userId="a5962ba47313b1f5" providerId="LiveId" clId="{B17CAF15-C609-4EC1-9F4D-3024A7F83BEA}" dt="2021-05-28T16:13:15.307" v="139" actId="26606"/>
          <ac:spMkLst>
            <pc:docMk/>
            <pc:sldMk cId="1884706009" sldId="1227"/>
            <ac:spMk id="9" creationId="{7ED0B3BD-E968-4364-878A-47D3A6AEF099}"/>
          </ac:spMkLst>
        </pc:spChg>
        <pc:spChg chg="add">
          <ac:chgData name="Chunping Xu" userId="a5962ba47313b1f5" providerId="LiveId" clId="{B17CAF15-C609-4EC1-9F4D-3024A7F83BEA}" dt="2021-05-28T16:13:15.307" v="139" actId="26606"/>
          <ac:spMkLst>
            <pc:docMk/>
            <pc:sldMk cId="1884706009" sldId="1227"/>
            <ac:spMk id="11" creationId="{C8E5BCBF-E5D0-444B-A584-4A5FF79F9D7E}"/>
          </ac:spMkLst>
        </pc:spChg>
        <pc:picChg chg="add mod">
          <ac:chgData name="Chunping Xu" userId="a5962ba47313b1f5" providerId="LiveId" clId="{B17CAF15-C609-4EC1-9F4D-3024A7F83BEA}" dt="2021-05-28T16:14:32.044" v="141" actId="27614"/>
          <ac:picMkLst>
            <pc:docMk/>
            <pc:sldMk cId="1884706009" sldId="1227"/>
            <ac:picMk id="2" creationId="{25A9EE19-172A-481D-9BD4-29833FA30874}"/>
          </ac:picMkLst>
        </pc:picChg>
      </pc:sldChg>
      <pc:sldChg chg="modSp add mod">
        <pc:chgData name="Chunping Xu" userId="a5962ba47313b1f5" providerId="LiveId" clId="{B17CAF15-C609-4EC1-9F4D-3024A7F83BEA}" dt="2021-05-29T02:07:07.486" v="1990" actId="20577"/>
        <pc:sldMkLst>
          <pc:docMk/>
          <pc:sldMk cId="3268289013" sldId="1228"/>
        </pc:sldMkLst>
        <pc:spChg chg="mod">
          <ac:chgData name="Chunping Xu" userId="a5962ba47313b1f5" providerId="LiveId" clId="{B17CAF15-C609-4EC1-9F4D-3024A7F83BEA}" dt="2021-05-29T02:07:07.486" v="1990" actId="20577"/>
          <ac:spMkLst>
            <pc:docMk/>
            <pc:sldMk cId="3268289013" sldId="1228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16:50:54.612" v="397" actId="20577"/>
        <pc:sldMkLst>
          <pc:docMk/>
          <pc:sldMk cId="3252173660" sldId="1229"/>
        </pc:sldMkLst>
        <pc:spChg chg="mod">
          <ac:chgData name="Chunping Xu" userId="a5962ba47313b1f5" providerId="LiveId" clId="{B17CAF15-C609-4EC1-9F4D-3024A7F83BEA}" dt="2021-05-28T16:50:54.612" v="397" actId="20577"/>
          <ac:spMkLst>
            <pc:docMk/>
            <pc:sldMk cId="3252173660" sldId="1229"/>
            <ac:spMk id="160782" creationId="{BDFD54D5-728E-4DE0-B8CD-BB0D37C84E5C}"/>
          </ac:spMkLst>
        </pc:spChg>
      </pc:sldChg>
      <pc:sldChg chg="addSp delSp modSp add mod setBg modAnim delDesignElem">
        <pc:chgData name="Chunping Xu" userId="a5962ba47313b1f5" providerId="LiveId" clId="{B17CAF15-C609-4EC1-9F4D-3024A7F83BEA}" dt="2021-05-29T00:27:02.304" v="1982" actId="1076"/>
        <pc:sldMkLst>
          <pc:docMk/>
          <pc:sldMk cId="1701151640" sldId="1230"/>
        </pc:sldMkLst>
        <pc:spChg chg="add mod">
          <ac:chgData name="Chunping Xu" userId="a5962ba47313b1f5" providerId="LiveId" clId="{B17CAF15-C609-4EC1-9F4D-3024A7F83BEA}" dt="2021-05-29T00:27:02.304" v="1982" actId="1076"/>
          <ac:spMkLst>
            <pc:docMk/>
            <pc:sldMk cId="1701151640" sldId="1230"/>
            <ac:spMk id="3" creationId="{C5C25540-FFAE-4146-B4E0-92EF8351D1C2}"/>
          </ac:spMkLst>
        </pc:spChg>
        <pc:spChg chg="add mod">
          <ac:chgData name="Chunping Xu" userId="a5962ba47313b1f5" providerId="LiveId" clId="{B17CAF15-C609-4EC1-9F4D-3024A7F83BEA}" dt="2021-05-28T16:43:28.671" v="365" actId="1076"/>
          <ac:spMkLst>
            <pc:docMk/>
            <pc:sldMk cId="1701151640" sldId="1230"/>
            <ac:spMk id="4" creationId="{E8191748-2A6C-4F1D-B45C-A86DB124471F}"/>
          </ac:spMkLst>
        </pc:spChg>
        <pc:spChg chg="add mod">
          <ac:chgData name="Chunping Xu" userId="a5962ba47313b1f5" providerId="LiveId" clId="{B17CAF15-C609-4EC1-9F4D-3024A7F83BEA}" dt="2021-05-28T16:45:02.373" v="371" actId="14100"/>
          <ac:spMkLst>
            <pc:docMk/>
            <pc:sldMk cId="1701151640" sldId="1230"/>
            <ac:spMk id="5" creationId="{52DD56B0-6AD7-423A-BAA6-EF632447ED57}"/>
          </ac:spMkLst>
        </pc:spChg>
        <pc:spChg chg="del">
          <ac:chgData name="Chunping Xu" userId="a5962ba47313b1f5" providerId="LiveId" clId="{B17CAF15-C609-4EC1-9F4D-3024A7F83BEA}" dt="2021-05-28T16:41:41.898" v="353"/>
          <ac:spMkLst>
            <pc:docMk/>
            <pc:sldMk cId="1701151640" sldId="1230"/>
            <ac:spMk id="7" creationId="{E24F7045-1B8B-4422-9330-0BC8BF6065E3}"/>
          </ac:spMkLst>
        </pc:spChg>
        <pc:spChg chg="add mod">
          <ac:chgData name="Chunping Xu" userId="a5962ba47313b1f5" providerId="LiveId" clId="{B17CAF15-C609-4EC1-9F4D-3024A7F83BEA}" dt="2021-05-28T16:42:53.972" v="361" actId="1076"/>
          <ac:spMkLst>
            <pc:docMk/>
            <pc:sldMk cId="1701151640" sldId="1230"/>
            <ac:spMk id="8" creationId="{36A006D7-3B26-4E18-8003-9DDFF539C004}"/>
          </ac:spMkLst>
        </pc:spChg>
        <pc:spChg chg="del">
          <ac:chgData name="Chunping Xu" userId="a5962ba47313b1f5" providerId="LiveId" clId="{B17CAF15-C609-4EC1-9F4D-3024A7F83BEA}" dt="2021-05-28T16:41:41.898" v="353"/>
          <ac:spMkLst>
            <pc:docMk/>
            <pc:sldMk cId="1701151640" sldId="1230"/>
            <ac:spMk id="9" creationId="{7ED0B3BD-E968-4364-878A-47D3A6AEF099}"/>
          </ac:spMkLst>
        </pc:spChg>
        <pc:spChg chg="del">
          <ac:chgData name="Chunping Xu" userId="a5962ba47313b1f5" providerId="LiveId" clId="{B17CAF15-C609-4EC1-9F4D-3024A7F83BEA}" dt="2021-05-28T16:41:41.898" v="353"/>
          <ac:spMkLst>
            <pc:docMk/>
            <pc:sldMk cId="1701151640" sldId="1230"/>
            <ac:spMk id="11" creationId="{C8E5BCBF-E5D0-444B-A584-4A5FF79F9D7E}"/>
          </ac:spMkLst>
        </pc:spChg>
      </pc:sldChg>
      <pc:sldChg chg="modSp add mod">
        <pc:chgData name="Chunping Xu" userId="a5962ba47313b1f5" providerId="LiveId" clId="{B17CAF15-C609-4EC1-9F4D-3024A7F83BEA}" dt="2021-05-28T16:50:49.019" v="396" actId="20577"/>
        <pc:sldMkLst>
          <pc:docMk/>
          <pc:sldMk cId="3590743263" sldId="1231"/>
        </pc:sldMkLst>
        <pc:spChg chg="mod">
          <ac:chgData name="Chunping Xu" userId="a5962ba47313b1f5" providerId="LiveId" clId="{B17CAF15-C609-4EC1-9F4D-3024A7F83BEA}" dt="2021-05-28T16:50:49.019" v="396" actId="20577"/>
          <ac:spMkLst>
            <pc:docMk/>
            <pc:sldMk cId="3590743263" sldId="123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16:50:45.354" v="395" actId="20577"/>
        <pc:sldMkLst>
          <pc:docMk/>
          <pc:sldMk cId="1355993796" sldId="1232"/>
        </pc:sldMkLst>
        <pc:spChg chg="mod">
          <ac:chgData name="Chunping Xu" userId="a5962ba47313b1f5" providerId="LiveId" clId="{B17CAF15-C609-4EC1-9F4D-3024A7F83BEA}" dt="2021-05-28T16:50:45.354" v="395" actId="20577"/>
          <ac:spMkLst>
            <pc:docMk/>
            <pc:sldMk cId="1355993796" sldId="1232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16:56:23.667" v="573" actId="20577"/>
        <pc:sldMkLst>
          <pc:docMk/>
          <pc:sldMk cId="2358220824" sldId="1233"/>
        </pc:sldMkLst>
        <pc:spChg chg="mod">
          <ac:chgData name="Chunping Xu" userId="a5962ba47313b1f5" providerId="LiveId" clId="{B17CAF15-C609-4EC1-9F4D-3024A7F83BEA}" dt="2021-05-28T16:56:23.667" v="573" actId="20577"/>
          <ac:spMkLst>
            <pc:docMk/>
            <pc:sldMk cId="2358220824" sldId="1233"/>
            <ac:spMk id="160782" creationId="{BDFD54D5-728E-4DE0-B8CD-BB0D37C84E5C}"/>
          </ac:spMkLst>
        </pc:spChg>
      </pc:sldChg>
      <pc:sldChg chg="modSp add mod ord">
        <pc:chgData name="Chunping Xu" userId="a5962ba47313b1f5" providerId="LiveId" clId="{B17CAF15-C609-4EC1-9F4D-3024A7F83BEA}" dt="2021-05-28T17:16:35.328" v="982" actId="948"/>
        <pc:sldMkLst>
          <pc:docMk/>
          <pc:sldMk cId="1155714073" sldId="1234"/>
        </pc:sldMkLst>
        <pc:spChg chg="mod">
          <ac:chgData name="Chunping Xu" userId="a5962ba47313b1f5" providerId="LiveId" clId="{B17CAF15-C609-4EC1-9F4D-3024A7F83BEA}" dt="2021-05-28T17:16:35.328" v="982" actId="948"/>
          <ac:spMkLst>
            <pc:docMk/>
            <pc:sldMk cId="1155714073" sldId="1234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16:59:26.293" v="707" actId="948"/>
        <pc:sldMkLst>
          <pc:docMk/>
          <pc:sldMk cId="2608976959" sldId="1235"/>
        </pc:sldMkLst>
        <pc:spChg chg="mod">
          <ac:chgData name="Chunping Xu" userId="a5962ba47313b1f5" providerId="LiveId" clId="{B17CAF15-C609-4EC1-9F4D-3024A7F83BEA}" dt="2021-05-28T16:59:26.293" v="707" actId="948"/>
          <ac:spMkLst>
            <pc:docMk/>
            <pc:sldMk cId="2608976959" sldId="1235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9T04:21:13.568" v="2009" actId="20577"/>
        <pc:sldMkLst>
          <pc:docMk/>
          <pc:sldMk cId="3920998559" sldId="1236"/>
        </pc:sldMkLst>
        <pc:spChg chg="mod">
          <ac:chgData name="Chunping Xu" userId="a5962ba47313b1f5" providerId="LiveId" clId="{B17CAF15-C609-4EC1-9F4D-3024A7F83BEA}" dt="2021-05-29T04:21:13.568" v="2009" actId="20577"/>
          <ac:spMkLst>
            <pc:docMk/>
            <pc:sldMk cId="3920998559" sldId="1236"/>
            <ac:spMk id="160782" creationId="{BDFD54D5-728E-4DE0-B8CD-BB0D37C84E5C}"/>
          </ac:spMkLst>
        </pc:spChg>
      </pc:sldChg>
      <pc:sldChg chg="modSp add mod modAnim">
        <pc:chgData name="Chunping Xu" userId="a5962ba47313b1f5" providerId="LiveId" clId="{B17CAF15-C609-4EC1-9F4D-3024A7F83BEA}" dt="2021-05-29T00:31:22.280" v="1983"/>
        <pc:sldMkLst>
          <pc:docMk/>
          <pc:sldMk cId="585736473" sldId="1237"/>
        </pc:sldMkLst>
        <pc:spChg chg="mod">
          <ac:chgData name="Chunping Xu" userId="a5962ba47313b1f5" providerId="LiveId" clId="{B17CAF15-C609-4EC1-9F4D-3024A7F83BEA}" dt="2021-05-28T23:35:57.999" v="1345" actId="20577"/>
          <ac:spMkLst>
            <pc:docMk/>
            <pc:sldMk cId="585736473" sldId="1237"/>
            <ac:spMk id="160782" creationId="{BDFD54D5-728E-4DE0-B8CD-BB0D37C84E5C}"/>
          </ac:spMkLst>
        </pc:spChg>
      </pc:sldChg>
      <pc:sldChg chg="add del">
        <pc:chgData name="Chunping Xu" userId="a5962ba47313b1f5" providerId="LiveId" clId="{B17CAF15-C609-4EC1-9F4D-3024A7F83BEA}" dt="2021-05-28T23:40:27.389" v="1367" actId="47"/>
        <pc:sldMkLst>
          <pc:docMk/>
          <pc:sldMk cId="3970580877" sldId="1238"/>
        </pc:sldMkLst>
      </pc:sldChg>
      <pc:sldChg chg="modSp add mod ord">
        <pc:chgData name="Chunping Xu" userId="a5962ba47313b1f5" providerId="LiveId" clId="{B17CAF15-C609-4EC1-9F4D-3024A7F83BEA}" dt="2021-05-29T04:20:42.855" v="2003" actId="20577"/>
        <pc:sldMkLst>
          <pc:docMk/>
          <pc:sldMk cId="1673510275" sldId="1239"/>
        </pc:sldMkLst>
        <pc:spChg chg="mod">
          <ac:chgData name="Chunping Xu" userId="a5962ba47313b1f5" providerId="LiveId" clId="{B17CAF15-C609-4EC1-9F4D-3024A7F83BEA}" dt="2021-05-29T04:20:42.855" v="2003" actId="20577"/>
          <ac:spMkLst>
            <pc:docMk/>
            <pc:sldMk cId="1673510275" sldId="1239"/>
            <ac:spMk id="160782" creationId="{BDFD54D5-728E-4DE0-B8CD-BB0D37C84E5C}"/>
          </ac:spMkLst>
        </pc:spChg>
      </pc:sldChg>
      <pc:sldChg chg="new del">
        <pc:chgData name="Chunping Xu" userId="a5962ba47313b1f5" providerId="LiveId" clId="{B17CAF15-C609-4EC1-9F4D-3024A7F83BEA}" dt="2021-05-28T23:42:57.674" v="1410" actId="47"/>
        <pc:sldMkLst>
          <pc:docMk/>
          <pc:sldMk cId="1097690519" sldId="1240"/>
        </pc:sldMkLst>
      </pc:sldChg>
      <pc:sldChg chg="modSp add mod">
        <pc:chgData name="Chunping Xu" userId="a5962ba47313b1f5" providerId="LiveId" clId="{B17CAF15-C609-4EC1-9F4D-3024A7F83BEA}" dt="2021-05-28T23:49:44.583" v="1604"/>
        <pc:sldMkLst>
          <pc:docMk/>
          <pc:sldMk cId="3131158670" sldId="1240"/>
        </pc:sldMkLst>
        <pc:spChg chg="mod">
          <ac:chgData name="Chunping Xu" userId="a5962ba47313b1f5" providerId="LiveId" clId="{B17CAF15-C609-4EC1-9F4D-3024A7F83BEA}" dt="2021-05-28T23:49:44.583" v="1604"/>
          <ac:spMkLst>
            <pc:docMk/>
            <pc:sldMk cId="3131158670" sldId="1240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23:50:32.802" v="1607"/>
        <pc:sldMkLst>
          <pc:docMk/>
          <pc:sldMk cId="2180290299" sldId="1241"/>
        </pc:sldMkLst>
        <pc:spChg chg="mod">
          <ac:chgData name="Chunping Xu" userId="a5962ba47313b1f5" providerId="LiveId" clId="{B17CAF15-C609-4EC1-9F4D-3024A7F83BEA}" dt="2021-05-28T23:50:32.802" v="1607"/>
          <ac:spMkLst>
            <pc:docMk/>
            <pc:sldMk cId="2180290299" sldId="1241"/>
            <ac:spMk id="160782" creationId="{BDFD54D5-728E-4DE0-B8CD-BB0D37C84E5C}"/>
          </ac:spMkLst>
        </pc:spChg>
      </pc:sldChg>
      <pc:sldChg chg="modSp add mod">
        <pc:chgData name="Chunping Xu" userId="a5962ba47313b1f5" providerId="LiveId" clId="{B17CAF15-C609-4EC1-9F4D-3024A7F83BEA}" dt="2021-05-28T23:50:48.792" v="1612"/>
        <pc:sldMkLst>
          <pc:docMk/>
          <pc:sldMk cId="3150554075" sldId="1242"/>
        </pc:sldMkLst>
        <pc:spChg chg="mod">
          <ac:chgData name="Chunping Xu" userId="a5962ba47313b1f5" providerId="LiveId" clId="{B17CAF15-C609-4EC1-9F4D-3024A7F83BEA}" dt="2021-05-28T23:50:48.792" v="1612"/>
          <ac:spMkLst>
            <pc:docMk/>
            <pc:sldMk cId="3150554075" sldId="1242"/>
            <ac:spMk id="160782" creationId="{BDFD54D5-728E-4DE0-B8CD-BB0D37C84E5C}"/>
          </ac:spMkLst>
        </pc:spChg>
      </pc:sldChg>
      <pc:sldChg chg="add del">
        <pc:chgData name="Chunping Xu" userId="a5962ba47313b1f5" providerId="LiveId" clId="{B17CAF15-C609-4EC1-9F4D-3024A7F83BEA}" dt="2021-05-29T00:04:05" v="1613" actId="47"/>
        <pc:sldMkLst>
          <pc:docMk/>
          <pc:sldMk cId="2300097456" sldId="1243"/>
        </pc:sldMkLst>
      </pc:sldChg>
      <pc:sldChg chg="add">
        <pc:chgData name="Chunping Xu" userId="a5962ba47313b1f5" providerId="LiveId" clId="{B17CAF15-C609-4EC1-9F4D-3024A7F83BEA}" dt="2021-05-29T00:11:25.717" v="1921"/>
        <pc:sldMkLst>
          <pc:docMk/>
          <pc:sldMk cId="2518202443" sldId="1243"/>
        </pc:sldMkLst>
      </pc:sldChg>
      <pc:sldChg chg="add">
        <pc:chgData name="Chunping Xu" userId="a5962ba47313b1f5" providerId="LiveId" clId="{B17CAF15-C609-4EC1-9F4D-3024A7F83BEA}" dt="2021-05-29T00:12:07.586" v="1922"/>
        <pc:sldMkLst>
          <pc:docMk/>
          <pc:sldMk cId="817716368" sldId="1244"/>
        </pc:sldMkLst>
      </pc:sldChg>
      <pc:sldChg chg="add ord">
        <pc:chgData name="Chunping Xu" userId="a5962ba47313b1f5" providerId="LiveId" clId="{B17CAF15-C609-4EC1-9F4D-3024A7F83BEA}" dt="2021-05-29T02:27:15.665" v="1996"/>
        <pc:sldMkLst>
          <pc:docMk/>
          <pc:sldMk cId="3441268275" sldId="124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3D7E0-911F-40AD-B914-3157430CBB81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196C-FF7B-45BE-B97D-9F802268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AC993-FC50-458A-9B7E-36A81D454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FF382-1000-4EED-8785-AFB71A8D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89D6-BA81-45C1-939E-B1CEA94A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CF06A-D5A1-49C6-A0D6-97D8E8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1086-630A-40D2-B356-A8AE8EE0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7460-4F08-4633-91BD-E3807407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4000-B733-4B66-80FD-52709B33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F6A8F-921D-44C9-BFB8-36FC692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E37B-6C77-4D01-8D43-B77D3C31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276F-4A56-4818-860A-A63A77A3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A99D-C9C0-4433-82D6-1F23B1EC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3443-517B-4E07-A62D-EFA2990F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CEBA-7CFB-432A-BD55-6D88570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0D87-8C85-444A-A5E1-C8EC5354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A775D-4598-4A0A-9A41-379D138F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C9B8-B0D3-43C0-8F60-0FB81B62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E6D0B-440F-40FD-B47F-879D7142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6258C-AF92-43B9-9A57-C5D16BA1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D5AD-A9E8-4BB4-A1E7-340D36E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BB35-0D52-41F9-897F-FCAAF48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EBFA-A5A9-4DEA-B2E8-4D314BD1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91A4-82D6-44AB-A464-EEA0E3C9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D2FA-90FB-4DB5-B6BE-99798631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1107D-DA1B-4351-88DE-847C2A28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EE67-6C00-43DE-904D-ADB7AF09F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15296-A9F4-4513-B108-36D85D8EF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1678A-91F2-461C-A3AB-F6B81D59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32B85-3254-43E6-9CEC-3698A5B1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E2F26-704E-49A0-8DA1-DCC3B959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108B-E56D-4864-B7B9-4C6C4829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FE4FF-3758-43B0-B81E-D9B64223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B8B736-7115-4B6D-B0CA-9B97706E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BC55E-2733-4C26-9C56-93BF9A17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50CE2-DF65-4DE0-891C-D3A55104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3F34-7DE5-418D-BD8E-46DC666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32FA5-28EA-439B-8491-ACAEAFA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6CA1-623D-4DE9-900D-F58649BA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D275-2D00-4280-8A9A-122A5575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B7AC-6DCB-4568-B741-E18AD6169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E5A85-3F72-4586-99CC-CA4B9E83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7124D-58F3-40EE-92FB-EA188E04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13C53-D170-40BD-B1F5-ED77C89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E80A-4459-467E-9BBD-EC34773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6FC73-E4A4-4DEA-B545-D2C579B49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D6B3-E53F-4062-8BBD-10D5FA6D0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59A36-39EB-4ABB-B394-748FEF3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476E7-842C-4E55-A6E8-D58987D8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68A4D-DB54-4464-BD05-1B24251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8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1089-DDE3-4651-B865-943F2B95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B2F51-BD30-48EE-AF2D-204210C9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508-987F-452B-BB06-0E9E848F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80EB-82D0-450D-B56D-329BA276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EEF-9A34-4CB9-B58C-8192AD8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46DEFF-A81B-4FB3-814B-58F11EA385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2FA79-F27F-4BB2-975C-8C35FF838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9AA06-74C8-4CB7-9A19-98A68CCD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2003-3F2C-421C-AC61-0810619B90E5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73A44-A297-49A2-9883-98247AF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E6D8-DB95-4122-B80C-2D9C06D4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9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242384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209412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2803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220682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9122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77120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6739862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9732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32848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11318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9484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938776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725826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0467853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9528236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56781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40254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altLang="zh-TW" smtClean="0"/>
              <a:pPr algn="r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449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5F9DE-0B39-44D4-93E4-F70EF379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D4AB-9C0C-4BFE-9407-71F98A37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E5EB8-A649-4239-ABEC-496D6EC85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2003-3F2C-421C-AC61-0810619B90E5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FCE0F-C4CE-4C3E-AC81-BDDFBFF5B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23A1-3051-432D-9B77-993A1B32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8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132003-3F2C-421C-AC61-0810619B90E5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6ECD8C1-8527-4EFD-9838-16C3A577D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847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18000"/>
                <a:satMod val="160000"/>
                <a:lumMod val="28000"/>
              </a:schemeClr>
              <a:schemeClr val="bg1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20541"/>
            <a:ext cx="12192000" cy="44184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加拉太书</a:t>
            </a: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5:13-6:18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400" b="1" cap="all" dirty="0"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  <a:cs typeface="+mj-cs"/>
              <a:sym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2021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年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6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月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18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日  </a:t>
            </a:r>
            <a:r>
              <a:rPr lang="zh-CN" altLang="en-US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周五查经  </a:t>
            </a:r>
            <a:r>
              <a:rPr lang="en-US" altLang="zh-CN" sz="44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8-9PM</a:t>
            </a:r>
          </a:p>
        </p:txBody>
      </p:sp>
    </p:spTree>
    <p:extLst>
      <p:ext uri="{BB962C8B-B14F-4D97-AF65-F5344CB8AC3E}">
        <p14:creationId xmlns:p14="http://schemas.microsoft.com/office/powerpoint/2010/main" val="394118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i="0" u="none" strike="noStrike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书信大纲：</a:t>
            </a:r>
            <a:endParaRPr lang="en-US" altLang="zh-CN" sz="3600" b="1" i="0" u="none" strike="noStrike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一、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1:1-1:5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自我介绍与问安。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1:6-6:10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沟通与教导（教义性和实践性）。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－防止自由的失落（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1:6-2:10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－接受自由的恩典（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2:11-3:9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－认识自由的赎价（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3:10-3:29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－清楚自由的保证（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4:1-5:12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－结出自由的果子（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5:13-5:26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－承担自由的使命（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6:11-6:18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结语与祝福。</a:t>
            </a:r>
            <a:endParaRPr lang="en-US" altLang="zh-CN" sz="3600" b="1" i="0" u="none" strike="noStrike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9318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弟兄们，你们蒙召是要得自由，只是不可将你们的自由当作放纵情欲的机会，总要用爱心互相服事。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因为全律法都包在「爱人如己」这一句话之内了。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你们要谨慎，若相咬相吞，只怕要彼此消灭了。</a:t>
            </a: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914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我说，你们当顺着圣灵而行，就不放纵肉体的情欲了。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因为情欲和圣灵相争，圣灵和情欲相争，这两个是彼此相敌，使你们不能做所愿意做的。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但你们若被圣灵引导，就不在律法以下。</a:t>
            </a:r>
          </a:p>
        </p:txBody>
      </p:sp>
    </p:spTree>
    <p:extLst>
      <p:ext uri="{BB962C8B-B14F-4D97-AF65-F5344CB8AC3E}">
        <p14:creationId xmlns:p14="http://schemas.microsoft.com/office/powerpoint/2010/main" val="2287926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72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情欲的事都是显而易见的，就如奸淫、污秽、邪荡、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拜偶像、邪术、仇恨、争竞、忌恨、恼怒、结党、纷争、异端、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嫉妒（有古卷加：凶杀二字）、醉酒、荒宴等类。我从前告诉你们，现在又告诉你们，行这样事的人必不能承受上帝的国。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奸淫、污秽、邪荡、拜偶像、邪术、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仇恨、争竞、忌恨、恼怒、结党、纷争、异端、嫉妒、醉酒、荒宴。</a:t>
            </a:r>
            <a:endParaRPr lang="zh-CN" alt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97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圣灵所结的果子，就是仁爱、喜乐、和平、忍耐、恩慈、良善、信实、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温柔、节制。这样的事没有律法禁止。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凡属基督耶稣的人，是已经把肉体连肉体的邪情私欲同钉在十字架上了。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我们若是靠圣灵得生，就当靠圣灵行事。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5:26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不要贪图虚名，彼此惹气，互相嫉妒。</a:t>
            </a: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864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991351-468F-4327-B912-D6DC311BB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456" y="-2659"/>
            <a:ext cx="9147544" cy="686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118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思考、探讨问题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信主后，是否经历生命中圣灵与情欲之争？有无在生命中增加基督里的馨香之气？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738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i="0" u="none" strike="noStrike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书信大纲：</a:t>
            </a:r>
            <a:endParaRPr lang="en-US" altLang="zh-CN" sz="3600" b="1" i="0" u="none" strike="noStrike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一、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1:1-1:5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自我介绍与问安。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1:6-6:10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沟通与教导（教义性和实践性）。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－防止自由的失落（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1:6-2:10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－接受自由的恩典（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2:11-3:9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－认识自由的赎价（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3:10-3:29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－清楚自由的保证（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4:1-5:12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－结出自由的果子（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5:13-5:26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6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－承担自由的使命（</a:t>
            </a: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6:1-6:10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6:11-6:18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结语与祝福。</a:t>
            </a:r>
            <a:endParaRPr lang="en-US" altLang="zh-CN" sz="3600" b="1" i="0" u="none" strike="noStrike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4803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弟兄们，若有人偶然被过犯所胜，你们属灵的人就当用温柔的心把他挽回过来；又当自己小心，恐怕也被引诱。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你们各人的重担要互相担当，如此，就完全了基督的律法。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人若无有，自己还以为有，就是自欺了。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各人应当察验自己的行为；这样，他所夸的就专在自己，不在别人了，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因为各人必担当自己的担子。</a:t>
            </a:r>
          </a:p>
        </p:txBody>
      </p:sp>
    </p:spTree>
    <p:extLst>
      <p:ext uri="{BB962C8B-B14F-4D97-AF65-F5344CB8AC3E}">
        <p14:creationId xmlns:p14="http://schemas.microsoft.com/office/powerpoint/2010/main" val="687647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在道理上受教的，当把一切需用的供给施教的人。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不要自欺，上帝是轻慢不得的。人种的是甚么，收的也是甚么。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顺着情欲撒种的，必从情欲收败坏；顺着圣灵撒种的，必从圣灵收永生。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6:9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我们行善，不可丧志；若不灰心，到了时候就要收成。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6:10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所以，有了机会就当向众人行善，向信徒一家的人更当这样。</a:t>
            </a:r>
            <a:endParaRPr lang="zh-CN" alt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057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思考、探讨问题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在今天的教会生活中，我有明确自己的位分、尽上自己的本分吗？我的生命最后会收割什么？</a:t>
            </a: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275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7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i="0" u="none" strike="noStrike" dirty="0"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书信大纲：</a:t>
            </a:r>
            <a:endParaRPr lang="en-US" altLang="zh-CN" sz="3600" b="1" i="0" u="none" strike="noStrike" dirty="0"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一、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1:1-1:5	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自我介绍与问安。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二、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1:6-6:10	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沟通与教导（教义性和实践性）。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－防止自由的失落（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1:6-2:10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－接受自由的恩典（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2:11-3:9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3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－认识自由的赎价（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3:10-3:29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4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－清楚自由的保证（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4:1-5:12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5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－结出自由的果子（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5:13-5:26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001837" lvl="5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		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－承担自由的使命（</a:t>
            </a:r>
            <a:r>
              <a:rPr lang="en-US" altLang="zh-CN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6:1-6:10</a:t>
            </a:r>
            <a:r>
              <a:rPr lang="zh-CN" altLang="en-US" sz="32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32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三、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6:11-6:18	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结语与祝福。</a:t>
            </a:r>
            <a:endParaRPr lang="en-US" altLang="zh-CN" sz="3600" b="1" i="0" u="none" strike="noStrike" dirty="0">
              <a:solidFill>
                <a:srgbClr val="FFFF00"/>
              </a:solidFill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4124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6:11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请看我亲手写给你们的字是何等的大呢！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6:12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凡希图外貌体面的人都勉强你们受割礼，无非是怕自己为基督的十字架受逼迫。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6:13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他们那些受割礼的，连自己也不守律法；他们愿意你们受割礼，不过要藉着你们的肉体夸口。</a:t>
            </a:r>
          </a:p>
        </p:txBody>
      </p:sp>
    </p:spTree>
    <p:extLst>
      <p:ext uri="{BB962C8B-B14F-4D97-AF65-F5344CB8AC3E}">
        <p14:creationId xmlns:p14="http://schemas.microsoft.com/office/powerpoint/2010/main" val="2517018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6:14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但我断不以别的夸口，只夸我们主耶稣基督的十字架；因这十字架，就我而论，世界已经钉在十字架上；就世界而论，我已经钉在十字架上。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6:15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受割礼不受割礼都无关紧要，要紧的就是作新造的人。</a:t>
            </a:r>
          </a:p>
        </p:txBody>
      </p:sp>
    </p:spTree>
    <p:extLst>
      <p:ext uri="{BB962C8B-B14F-4D97-AF65-F5344CB8AC3E}">
        <p14:creationId xmlns:p14="http://schemas.microsoft.com/office/powerpoint/2010/main" val="3571079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6:16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凡照此理而行的，愿平安、怜悯加给他们，和上帝的以色列民。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6:17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从今以后，人都不要搅扰我，因为我身上带着耶稣的印记。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6:18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弟兄们，愿我主耶稣基督的恩常在你们心里。阿们！</a:t>
            </a:r>
          </a:p>
        </p:txBody>
      </p:sp>
    </p:spTree>
    <p:extLst>
      <p:ext uri="{BB962C8B-B14F-4D97-AF65-F5344CB8AC3E}">
        <p14:creationId xmlns:p14="http://schemas.microsoft.com/office/powerpoint/2010/main" val="735310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思考、探讨问题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-3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US" altLang="zh-CN" sz="10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对我而言，“世界已经钉在十字架上；就世界而论，我已经钉在十字架上”了吗？我最大的软弱之处在哪里？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468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本课重点：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、认识基督里真自由的果子，让生命顺从圣灵的引领。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、在教会中承担真自由的使命，肢体之间彼此建立。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232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2" name="Rectangle 14">
            <a:extLst>
              <a:ext uri="{FF2B5EF4-FFF2-40B4-BE49-F238E27FC236}">
                <a16:creationId xmlns:a16="http://schemas.microsoft.com/office/drawing/2014/main" id="{BDFD54D5-728E-4DE0-B8CD-BB0D37C8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4163" indent="-2841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4603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下周五，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25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日：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预读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彼得前书</a:t>
            </a: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》</a:t>
            </a:r>
            <a:r>
              <a:rPr lang="en-US" altLang="zh-CN" sz="36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1:1-1:12</a:t>
            </a:r>
            <a:r>
              <a:rPr lang="zh-CN" altLang="en-US" sz="36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  <a:cs typeface="+mj-cs"/>
                <a:sym typeface="Arial"/>
              </a:rPr>
              <a:t>；潘地伟弟兄、赵迎春长老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</a:rPr>
              <a:t>。</a:t>
            </a:r>
            <a:endParaRPr lang="en-US" altLang="zh-CN" sz="3600" b="1" dirty="0"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84943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3EC26C"/>
      </a:accent1>
      <a:accent2>
        <a:srgbClr val="B3D463"/>
      </a:accent2>
      <a:accent3>
        <a:srgbClr val="3BBC9D"/>
      </a:accent3>
      <a:accent4>
        <a:srgbClr val="97AF75"/>
      </a:accent4>
      <a:accent5>
        <a:srgbClr val="6BA841"/>
      </a:accent5>
      <a:accent6>
        <a:srgbClr val="79AE90"/>
      </a:accent6>
      <a:hlink>
        <a:srgbClr val="85E4A6"/>
      </a:hlink>
      <a:folHlink>
        <a:srgbClr val="BDF3D0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43372978-11FE-4814-AC26-BC300187D8C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26224</TotalTime>
  <Words>1452</Words>
  <Application>Microsoft Office PowerPoint</Application>
  <PresentationFormat>Widescreen</PresentationFormat>
  <Paragraphs>84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SimSun</vt:lpstr>
      <vt:lpstr>Arial</vt:lpstr>
      <vt:lpstr>Calibri</vt:lpstr>
      <vt:lpstr>Calibri Light</vt:lpstr>
      <vt:lpstr>Calisto MT</vt:lpstr>
      <vt:lpstr>Wingdings 2</vt:lpstr>
      <vt:lpstr>Office Theme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Chunping Xu</dc:creator>
  <cp:lastModifiedBy>Chunping Xu</cp:lastModifiedBy>
  <cp:revision>7</cp:revision>
  <dcterms:created xsi:type="dcterms:W3CDTF">2020-11-05T21:27:14Z</dcterms:created>
  <dcterms:modified xsi:type="dcterms:W3CDTF">2021-06-18T21:35:25Z</dcterms:modified>
</cp:coreProperties>
</file>